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59" r:id="rId4"/>
    <p:sldMasterId id="2147483860" r:id="rId5"/>
    <p:sldMasterId id="2147483861" r:id="rId6"/>
    <p:sldMasterId id="2147483862" r:id="rId7"/>
    <p:sldMasterId id="2147483863" r:id="rId8"/>
    <p:sldMasterId id="214748386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</p:sldIdLst>
  <p:sldSz cy="5143500" cx="9144000"/>
  <p:notesSz cx="6858000" cy="9144000"/>
  <p:embeddedFontLst>
    <p:embeddedFont>
      <p:font typeface="Open Sans SemiBold"/>
      <p:regular r:id="rId54"/>
      <p:bold r:id="rId55"/>
      <p:italic r:id="rId56"/>
      <p:boldItalic r:id="rId57"/>
    </p:embeddedFont>
    <p:embeddedFont>
      <p:font typeface="Open Sans Medium"/>
      <p:regular r:id="rId58"/>
      <p:bold r:id="rId59"/>
      <p:italic r:id="rId60"/>
      <p:boldItalic r:id="rId61"/>
    </p:embeddedFont>
    <p:embeddedFont>
      <p:font typeface="Open Sans Light"/>
      <p:regular r:id="rId62"/>
      <p:bold r:id="rId63"/>
      <p:italic r:id="rId64"/>
      <p:boldItalic r:id="rId65"/>
    </p:embeddedFont>
    <p:embeddedFont>
      <p:font typeface="Karla"/>
      <p:regular r:id="rId66"/>
      <p:bold r:id="rId67"/>
      <p:italic r:id="rId68"/>
      <p:boldItalic r:id="rId69"/>
    </p:embeddedFont>
    <p:embeddedFont>
      <p:font typeface="Open Sans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OpenSans-boldItalic.fntdata"/><Relationship Id="rId72" Type="http://schemas.openxmlformats.org/officeDocument/2006/relationships/font" Target="fonts/OpenSans-italic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OpenSans-bold.fntdata"/><Relationship Id="rId70" Type="http://schemas.openxmlformats.org/officeDocument/2006/relationships/font" Target="fonts/OpenSans-regular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OpenSansLight-regular.fntdata"/><Relationship Id="rId61" Type="http://schemas.openxmlformats.org/officeDocument/2006/relationships/font" Target="fonts/OpenSansMedium-boldItalic.fntdata"/><Relationship Id="rId20" Type="http://schemas.openxmlformats.org/officeDocument/2006/relationships/slide" Target="slides/slide10.xml"/><Relationship Id="rId64" Type="http://schemas.openxmlformats.org/officeDocument/2006/relationships/font" Target="fonts/OpenSansLight-italic.fntdata"/><Relationship Id="rId63" Type="http://schemas.openxmlformats.org/officeDocument/2006/relationships/font" Target="fonts/OpenSansLight-bold.fntdata"/><Relationship Id="rId22" Type="http://schemas.openxmlformats.org/officeDocument/2006/relationships/slide" Target="slides/slide12.xml"/><Relationship Id="rId66" Type="http://schemas.openxmlformats.org/officeDocument/2006/relationships/font" Target="fonts/Karla-regular.fntdata"/><Relationship Id="rId21" Type="http://schemas.openxmlformats.org/officeDocument/2006/relationships/slide" Target="slides/slide11.xml"/><Relationship Id="rId65" Type="http://schemas.openxmlformats.org/officeDocument/2006/relationships/font" Target="fonts/OpenSansLight-boldItalic.fntdata"/><Relationship Id="rId24" Type="http://schemas.openxmlformats.org/officeDocument/2006/relationships/slide" Target="slides/slide14.xml"/><Relationship Id="rId68" Type="http://schemas.openxmlformats.org/officeDocument/2006/relationships/font" Target="fonts/Karla-italic.fntdata"/><Relationship Id="rId23" Type="http://schemas.openxmlformats.org/officeDocument/2006/relationships/slide" Target="slides/slide13.xml"/><Relationship Id="rId67" Type="http://schemas.openxmlformats.org/officeDocument/2006/relationships/font" Target="fonts/Karla-bold.fntdata"/><Relationship Id="rId60" Type="http://schemas.openxmlformats.org/officeDocument/2006/relationships/font" Target="fonts/OpenSansMedium-italic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Karla-bold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font" Target="fonts/OpenSansSemiBold-bold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OpenSansSemiBold-regular.fntdata"/><Relationship Id="rId13" Type="http://schemas.openxmlformats.org/officeDocument/2006/relationships/slide" Target="slides/slide3.xml"/><Relationship Id="rId57" Type="http://schemas.openxmlformats.org/officeDocument/2006/relationships/font" Target="fonts/OpenSansSemiBold-boldItalic.fntdata"/><Relationship Id="rId12" Type="http://schemas.openxmlformats.org/officeDocument/2006/relationships/slide" Target="slides/slide2.xml"/><Relationship Id="rId56" Type="http://schemas.openxmlformats.org/officeDocument/2006/relationships/font" Target="fonts/OpenSansSemiBold-italic.fntdata"/><Relationship Id="rId15" Type="http://schemas.openxmlformats.org/officeDocument/2006/relationships/slide" Target="slides/slide5.xml"/><Relationship Id="rId59" Type="http://schemas.openxmlformats.org/officeDocument/2006/relationships/font" Target="fonts/OpenSansMedium-bold.fntdata"/><Relationship Id="rId14" Type="http://schemas.openxmlformats.org/officeDocument/2006/relationships/slide" Target="slides/slide4.xml"/><Relationship Id="rId58" Type="http://schemas.openxmlformats.org/officeDocument/2006/relationships/font" Target="fonts/OpenSansMedium-regular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ignificant-Gravitas/AutoGPT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29be1e8ec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29be1e8ec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2a265c58a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2a265c58a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a265c58a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a265c58a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62db758ff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262db758ff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62dec480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62dec480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62dec4806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62dec4806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62dec48061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62dec48061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62dec48061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262dec48061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262dec48061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262dec48061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3d8f0ca0af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3d8f0ca0af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g23d8f0ca0af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755a81b8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755a81b8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29be1e8ec8b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29be1e8ec8b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275e187f23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275e187f23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275e187f23a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275e187f23a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275e187f23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275e187f23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75e187f23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275e187f23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2748565b43b_0_7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2748565b43b_0_7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Piotr block.</a:t>
            </a:r>
            <a:endParaRPr/>
          </a:p>
        </p:txBody>
      </p:sp>
      <p:sp>
        <p:nvSpPr>
          <p:cNvPr id="2140" name="Google Shape;2140;g2748565b43b_0_7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62db758ffd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62db758ffd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262f6a7ce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262f6a7ce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2a265c58af1_1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2a265c58af1_1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2751f7c839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2751f7c839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selection == selecting a toll + query translation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2751f7c839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2751f7c839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9be1e8ec8b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9be1e8ec8b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23d8b8612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23d8b8612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2748565b43b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2748565b43b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23d8b86122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23d8b8612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2751f7c839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2751f7c839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277256cc55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277256cc55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277256cc55e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277256cc55e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23d8b86122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23d8b86122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2751f7c839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2751f7c839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277256cc55e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277256cc55e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2748565b43b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2748565b43b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29be1e8ec8b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29be1e8ec8b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2a265c58af1_1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2a265c58af1_1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2a265c58af1_1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2a265c58af1_1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262db758ffd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262db758ffd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262db758ffd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262db758ffd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29be1e8ec8b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29be1e8ec8b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Source: </a:t>
            </a:r>
            <a:r>
              <a:rPr lang="en" sz="1400" u="sng">
                <a:solidFill>
                  <a:srgbClr val="2D736D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https://github.com/Significant-Gravitas/AutoGPT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275e187f23a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275e187f23a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23d8f0ca0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23d8f0ca0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262db758ffd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262db758ffd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62dec48061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62dec48061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8.png"/><Relationship Id="rId3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720000" y="1808975"/>
            <a:ext cx="60441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2/3 columns">
  <p:cSld name="TITLE_ONLY_2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0" name="Google Shape;8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30775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1"/>
          <p:cNvSpPr/>
          <p:nvPr>
            <p:ph idx="3" type="pic"/>
          </p:nvPr>
        </p:nvSpPr>
        <p:spPr>
          <a:xfrm>
            <a:off x="457200" y="1293875"/>
            <a:ext cx="25152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 v2">
  <p:cSld name="TITLE_ONLY_2_1_1_1_2_1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8" name="Google Shape;868;p10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69" name="Google Shape;869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03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2" name="Google Shape;872;p103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3" name="Google Shape;873;p103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4" name="Google Shape;874;p103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5" name="Google Shape;875;p103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6" name="Google Shape;876;p103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7" name="Google Shape;877;p103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103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103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rand">
  <p:cSld name="TITLE_ONLY_2_1_1_1_1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0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104"/>
          <p:cNvSpPr txBox="1"/>
          <p:nvPr>
            <p:ph type="title"/>
          </p:nvPr>
        </p:nvSpPr>
        <p:spPr>
          <a:xfrm>
            <a:off x="347472" y="417550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83" name="Google Shape;883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04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85" name="Google Shape;885;p104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6" name="Google Shape;886;p104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3811" name="adj"/>
            </a:avLst>
          </a:prstGeom>
          <a:noFill/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erson">
  <p:cSld name="TITLE_ONLY_2_1_1_1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9" name="Google Shape;889;p10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90" name="Google Shape;890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5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93" name="Google Shape;893;p105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4" name="Google Shape;894;p105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50000" name="adj"/>
            </a:avLst>
          </a:prstGeom>
          <a:noFill/>
          <a:ln cap="flat" cmpd="sng" w="114300">
            <a:solidFill>
              <a:srgbClr val="F5F8F8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rows">
  <p:cSld name="TITLE_ONLY_2_1_1_2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7" name="Google Shape;897;p106"/>
          <p:cNvSpPr txBox="1"/>
          <p:nvPr>
            <p:ph type="title"/>
          </p:nvPr>
        </p:nvSpPr>
        <p:spPr>
          <a:xfrm>
            <a:off x="338328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98" name="Google Shape;898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06"/>
          <p:cNvSpPr txBox="1"/>
          <p:nvPr>
            <p:ph idx="1" type="body"/>
          </p:nvPr>
        </p:nvSpPr>
        <p:spPr>
          <a:xfrm>
            <a:off x="2320675" y="1481325"/>
            <a:ext cx="6506700" cy="1291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1" name="Google Shape;901;p106"/>
          <p:cNvSpPr txBox="1"/>
          <p:nvPr>
            <p:ph idx="2" type="subTitle"/>
          </p:nvPr>
        </p:nvSpPr>
        <p:spPr>
          <a:xfrm>
            <a:off x="2316977" y="11247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2" name="Google Shape;902;p106"/>
          <p:cNvSpPr txBox="1"/>
          <p:nvPr>
            <p:ph idx="3" type="body"/>
          </p:nvPr>
        </p:nvSpPr>
        <p:spPr>
          <a:xfrm>
            <a:off x="2318825" y="3413625"/>
            <a:ext cx="6506700" cy="11691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3" name="Google Shape;903;p106"/>
          <p:cNvSpPr txBox="1"/>
          <p:nvPr>
            <p:ph idx="4" type="subTitle"/>
          </p:nvPr>
        </p:nvSpPr>
        <p:spPr>
          <a:xfrm>
            <a:off x="2315127" y="30570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4" name="Google Shape;904;p106"/>
          <p:cNvSpPr/>
          <p:nvPr/>
        </p:nvSpPr>
        <p:spPr>
          <a:xfrm rot="-5400000">
            <a:off x="456300" y="1236785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5" name="Google Shape;905;p106"/>
          <p:cNvSpPr/>
          <p:nvPr/>
        </p:nvSpPr>
        <p:spPr>
          <a:xfrm rot="-5400000">
            <a:off x="456300" y="3046438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6" name="Google Shape;906;p106"/>
          <p:cNvSpPr/>
          <p:nvPr>
            <p:ph idx="5" type="pic"/>
          </p:nvPr>
        </p:nvSpPr>
        <p:spPr>
          <a:xfrm>
            <a:off x="511200" y="1288725"/>
            <a:ext cx="1432500" cy="1435200"/>
          </a:xfrm>
          <a:prstGeom prst="rect">
            <a:avLst/>
          </a:prstGeom>
          <a:noFill/>
          <a:ln>
            <a:noFill/>
          </a:ln>
        </p:spPr>
      </p:sp>
      <p:sp>
        <p:nvSpPr>
          <p:cNvPr id="907" name="Google Shape;907;p106"/>
          <p:cNvSpPr/>
          <p:nvPr>
            <p:ph idx="6" type="pic"/>
          </p:nvPr>
        </p:nvSpPr>
        <p:spPr>
          <a:xfrm>
            <a:off x="511200" y="3096550"/>
            <a:ext cx="1432500" cy="143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1-column">
  <p:cSld name="TITLE_ONLY_2_1_1_1_1_1_2_1_2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0" name="Google Shape;910;p10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11" name="Google Shape;91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07"/>
          <p:cNvSpPr txBox="1"/>
          <p:nvPr>
            <p:ph idx="1" type="subTitle"/>
          </p:nvPr>
        </p:nvSpPr>
        <p:spPr>
          <a:xfrm>
            <a:off x="559675" y="1178400"/>
            <a:ext cx="81432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13" name="Google Shape;913;p107"/>
          <p:cNvSpPr txBox="1"/>
          <p:nvPr>
            <p:ph idx="2" type="body"/>
          </p:nvPr>
        </p:nvSpPr>
        <p:spPr>
          <a:xfrm>
            <a:off x="559575" y="1975825"/>
            <a:ext cx="81432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2-columns">
  <p:cSld name="TITLE_ONLY_2_1_1_1_1_1_2_1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10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17" name="Google Shape;917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08"/>
          <p:cNvSpPr txBox="1"/>
          <p:nvPr>
            <p:ph idx="1" type="body"/>
          </p:nvPr>
        </p:nvSpPr>
        <p:spPr>
          <a:xfrm>
            <a:off x="559575" y="1975825"/>
            <a:ext cx="37674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20" name="Google Shape;920;p108"/>
          <p:cNvSpPr txBox="1"/>
          <p:nvPr>
            <p:ph idx="2" type="body"/>
          </p:nvPr>
        </p:nvSpPr>
        <p:spPr>
          <a:xfrm>
            <a:off x="4773800" y="1975825"/>
            <a:ext cx="38151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21" name="Google Shape;921;p108"/>
          <p:cNvSpPr txBox="1"/>
          <p:nvPr>
            <p:ph idx="3" type="subTitle"/>
          </p:nvPr>
        </p:nvSpPr>
        <p:spPr>
          <a:xfrm>
            <a:off x="559575" y="1177950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22" name="Google Shape;922;p108"/>
          <p:cNvSpPr txBox="1"/>
          <p:nvPr>
            <p:ph idx="4" type="subTitle"/>
          </p:nvPr>
        </p:nvSpPr>
        <p:spPr>
          <a:xfrm>
            <a:off x="4788560" y="1178375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3-columns">
  <p:cSld name="TITLE_ONLY_2_1_1_1_1_1_2_1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5" name="Google Shape;925;p10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26" name="Google Shape;926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09"/>
          <p:cNvSpPr txBox="1"/>
          <p:nvPr>
            <p:ph idx="1" type="body"/>
          </p:nvPr>
        </p:nvSpPr>
        <p:spPr>
          <a:xfrm>
            <a:off x="559575" y="1975825"/>
            <a:ext cx="24888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29" name="Google Shape;929;p109"/>
          <p:cNvSpPr txBox="1"/>
          <p:nvPr>
            <p:ph idx="2" type="body"/>
          </p:nvPr>
        </p:nvSpPr>
        <p:spPr>
          <a:xfrm>
            <a:off x="33553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0" name="Google Shape;930;p109"/>
          <p:cNvSpPr txBox="1"/>
          <p:nvPr>
            <p:ph idx="3" type="body"/>
          </p:nvPr>
        </p:nvSpPr>
        <p:spPr>
          <a:xfrm>
            <a:off x="61832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1" name="Google Shape;931;p109"/>
          <p:cNvSpPr txBox="1"/>
          <p:nvPr>
            <p:ph idx="4" type="subTitle"/>
          </p:nvPr>
        </p:nvSpPr>
        <p:spPr>
          <a:xfrm>
            <a:off x="559575" y="1177950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32" name="Google Shape;932;p109"/>
          <p:cNvSpPr txBox="1"/>
          <p:nvPr>
            <p:ph idx="5" type="subTitle"/>
          </p:nvPr>
        </p:nvSpPr>
        <p:spPr>
          <a:xfrm>
            <a:off x="3371425" y="1178388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33" name="Google Shape;933;p109"/>
          <p:cNvSpPr txBox="1"/>
          <p:nvPr>
            <p:ph idx="6" type="subTitle"/>
          </p:nvPr>
        </p:nvSpPr>
        <p:spPr>
          <a:xfrm>
            <a:off x="6193175" y="1178375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quares">
  <p:cSld name="TITLE_ONLY_2_1_1_1_1_1_1_1_2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6" name="Google Shape;936;p11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37" name="Google Shape;937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10"/>
          <p:cNvSpPr txBox="1"/>
          <p:nvPr>
            <p:ph idx="1" type="subTitle"/>
          </p:nvPr>
        </p:nvSpPr>
        <p:spPr>
          <a:xfrm>
            <a:off x="576900" y="1177950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40" name="Google Shape;940;p110"/>
          <p:cNvSpPr txBox="1"/>
          <p:nvPr>
            <p:ph idx="2" type="subTitle"/>
          </p:nvPr>
        </p:nvSpPr>
        <p:spPr>
          <a:xfrm>
            <a:off x="4830775" y="1177938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41" name="Google Shape;941;p110"/>
          <p:cNvSpPr txBox="1"/>
          <p:nvPr>
            <p:ph idx="3" type="subTitle"/>
          </p:nvPr>
        </p:nvSpPr>
        <p:spPr>
          <a:xfrm>
            <a:off x="576900" y="3072525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42" name="Google Shape;942;p110"/>
          <p:cNvSpPr txBox="1"/>
          <p:nvPr>
            <p:ph idx="4" type="subTitle"/>
          </p:nvPr>
        </p:nvSpPr>
        <p:spPr>
          <a:xfrm>
            <a:off x="4830775" y="3072513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43" name="Google Shape;943;p110"/>
          <p:cNvSpPr txBox="1"/>
          <p:nvPr>
            <p:ph idx="5" type="body"/>
          </p:nvPr>
        </p:nvSpPr>
        <p:spPr>
          <a:xfrm>
            <a:off x="576900" y="1611775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4" name="Google Shape;944;p110"/>
          <p:cNvSpPr txBox="1"/>
          <p:nvPr>
            <p:ph idx="6" type="body"/>
          </p:nvPr>
        </p:nvSpPr>
        <p:spPr>
          <a:xfrm>
            <a:off x="576900" y="3506350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5" name="Google Shape;945;p110"/>
          <p:cNvSpPr txBox="1"/>
          <p:nvPr>
            <p:ph idx="7" type="body"/>
          </p:nvPr>
        </p:nvSpPr>
        <p:spPr>
          <a:xfrm>
            <a:off x="4830775" y="1611763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6" name="Google Shape;946;p110"/>
          <p:cNvSpPr txBox="1"/>
          <p:nvPr>
            <p:ph idx="8" type="body"/>
          </p:nvPr>
        </p:nvSpPr>
        <p:spPr>
          <a:xfrm>
            <a:off x="4830775" y="3506338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7" name="Google Shape;947;p110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2-chevrons">
  <p:cSld name="TITLE_ONLY_2_1_1_1_1_1_1_3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0" name="Google Shape;950;p11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51" name="Google Shape;951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11"/>
          <p:cNvSpPr txBox="1"/>
          <p:nvPr>
            <p:ph idx="1" type="body"/>
          </p:nvPr>
        </p:nvSpPr>
        <p:spPr>
          <a:xfrm>
            <a:off x="457200" y="2401075"/>
            <a:ext cx="38175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3" name="Google Shape;953;p111"/>
          <p:cNvSpPr txBox="1"/>
          <p:nvPr>
            <p:ph idx="2" type="body"/>
          </p:nvPr>
        </p:nvSpPr>
        <p:spPr>
          <a:xfrm>
            <a:off x="4500425" y="2401075"/>
            <a:ext cx="43233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4" name="Google Shape;954;p111"/>
          <p:cNvSpPr txBox="1"/>
          <p:nvPr>
            <p:ph idx="3" type="subTitle"/>
          </p:nvPr>
        </p:nvSpPr>
        <p:spPr>
          <a:xfrm>
            <a:off x="104765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55" name="Google Shape;955;p111"/>
          <p:cNvSpPr txBox="1"/>
          <p:nvPr>
            <p:ph idx="4" type="subTitle"/>
          </p:nvPr>
        </p:nvSpPr>
        <p:spPr>
          <a:xfrm>
            <a:off x="514770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3-chevrons">
  <p:cSld name="TITLE_ONLY_2_1_1_1_1_1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1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8" name="Google Shape;958;p11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59" name="Google Shape;959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12"/>
          <p:cNvSpPr txBox="1"/>
          <p:nvPr>
            <p:ph idx="1" type="body"/>
          </p:nvPr>
        </p:nvSpPr>
        <p:spPr>
          <a:xfrm>
            <a:off x="457200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2" name="Google Shape;962;p112"/>
          <p:cNvSpPr txBox="1"/>
          <p:nvPr>
            <p:ph idx="2" type="body"/>
          </p:nvPr>
        </p:nvSpPr>
        <p:spPr>
          <a:xfrm>
            <a:off x="3214375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3" name="Google Shape;963;p112"/>
          <p:cNvSpPr txBox="1"/>
          <p:nvPr>
            <p:ph idx="3" type="body"/>
          </p:nvPr>
        </p:nvSpPr>
        <p:spPr>
          <a:xfrm>
            <a:off x="5971574" y="2401075"/>
            <a:ext cx="28422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4" name="Google Shape;964;p112"/>
          <p:cNvSpPr txBox="1"/>
          <p:nvPr>
            <p:ph idx="4" type="subTitle"/>
          </p:nvPr>
        </p:nvSpPr>
        <p:spPr>
          <a:xfrm>
            <a:off x="1047650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65" name="Google Shape;965;p112"/>
          <p:cNvSpPr txBox="1"/>
          <p:nvPr>
            <p:ph idx="5" type="subTitle"/>
          </p:nvPr>
        </p:nvSpPr>
        <p:spPr>
          <a:xfrm>
            <a:off x="3784775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66" name="Google Shape;966;p112"/>
          <p:cNvSpPr txBox="1"/>
          <p:nvPr>
            <p:ph idx="6" type="subTitle"/>
          </p:nvPr>
        </p:nvSpPr>
        <p:spPr>
          <a:xfrm>
            <a:off x="6504000" y="1336375"/>
            <a:ext cx="17877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2 + image">
  <p:cSld name="TITLE_ONLY_2_2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8" name="Google Shape;8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365750" y="1280150"/>
            <a:ext cx="3968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2"/>
          <p:cNvSpPr/>
          <p:nvPr>
            <p:ph idx="3" type="pic"/>
          </p:nvPr>
        </p:nvSpPr>
        <p:spPr>
          <a:xfrm>
            <a:off x="4801050" y="1293875"/>
            <a:ext cx="40128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4-chevrons">
  <p:cSld name="TITLE_ONLY_2_1_1_1_1_1_1_2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9" name="Google Shape;969;p11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70" name="Google Shape;970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13"/>
          <p:cNvSpPr txBox="1"/>
          <p:nvPr>
            <p:ph idx="1" type="body"/>
          </p:nvPr>
        </p:nvSpPr>
        <p:spPr>
          <a:xfrm>
            <a:off x="457200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3" name="Google Shape;973;p113"/>
          <p:cNvSpPr txBox="1"/>
          <p:nvPr>
            <p:ph idx="2" type="body"/>
          </p:nvPr>
        </p:nvSpPr>
        <p:spPr>
          <a:xfrm>
            <a:off x="2518724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4" name="Google Shape;974;p113"/>
          <p:cNvSpPr txBox="1"/>
          <p:nvPr>
            <p:ph idx="3" type="body"/>
          </p:nvPr>
        </p:nvSpPr>
        <p:spPr>
          <a:xfrm>
            <a:off x="4570901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5" name="Google Shape;975;p113"/>
          <p:cNvSpPr txBox="1"/>
          <p:nvPr>
            <p:ph idx="4" type="body"/>
          </p:nvPr>
        </p:nvSpPr>
        <p:spPr>
          <a:xfrm>
            <a:off x="6623075" y="2386388"/>
            <a:ext cx="22098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6" name="Google Shape;976;p113"/>
          <p:cNvSpPr txBox="1"/>
          <p:nvPr>
            <p:ph idx="5" type="subTitle"/>
          </p:nvPr>
        </p:nvSpPr>
        <p:spPr>
          <a:xfrm>
            <a:off x="1047650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77" name="Google Shape;977;p113"/>
          <p:cNvSpPr txBox="1"/>
          <p:nvPr>
            <p:ph idx="6" type="subTitle"/>
          </p:nvPr>
        </p:nvSpPr>
        <p:spPr>
          <a:xfrm>
            <a:off x="31261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78" name="Google Shape;978;p113"/>
          <p:cNvSpPr txBox="1"/>
          <p:nvPr>
            <p:ph idx="7" type="subTitle"/>
          </p:nvPr>
        </p:nvSpPr>
        <p:spPr>
          <a:xfrm>
            <a:off x="5149763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79" name="Google Shape;979;p113"/>
          <p:cNvSpPr txBox="1"/>
          <p:nvPr>
            <p:ph idx="8" type="subTitle"/>
          </p:nvPr>
        </p:nvSpPr>
        <p:spPr>
          <a:xfrm>
            <a:off x="71733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ONLY_2_1_1_1_3_2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1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2" name="Google Shape;982;p11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83" name="Google Shape;983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14"/>
          <p:cNvSpPr/>
          <p:nvPr>
            <p:ph idx="2" type="pic"/>
          </p:nvPr>
        </p:nvSpPr>
        <p:spPr>
          <a:xfrm>
            <a:off x="587376" y="1214225"/>
            <a:ext cx="80994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TITLE_ONLY_2_1_1_1_3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1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11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9" name="Google Shape;989;p115"/>
          <p:cNvSpPr/>
          <p:nvPr/>
        </p:nvSpPr>
        <p:spPr>
          <a:xfrm rot="-5400000">
            <a:off x="4990333" y="860000"/>
            <a:ext cx="3580800" cy="40662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90" name="Google Shape;99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15"/>
          <p:cNvSpPr/>
          <p:nvPr>
            <p:ph idx="2" type="pic"/>
          </p:nvPr>
        </p:nvSpPr>
        <p:spPr>
          <a:xfrm>
            <a:off x="587374" y="1214225"/>
            <a:ext cx="3811200" cy="33198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115"/>
          <p:cNvSpPr/>
          <p:nvPr>
            <p:ph idx="3" type="pic"/>
          </p:nvPr>
        </p:nvSpPr>
        <p:spPr>
          <a:xfrm>
            <a:off x="4875124" y="1233200"/>
            <a:ext cx="38112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TITLE_ONLY_2_1_1_1_3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6" name="Google Shape;996;p11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97" name="Google Shape;997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16"/>
          <p:cNvSpPr/>
          <p:nvPr>
            <p:ph idx="2" type="pic"/>
          </p:nvPr>
        </p:nvSpPr>
        <p:spPr>
          <a:xfrm>
            <a:off x="543650" y="1185925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1000" name="Google Shape;1000;p116"/>
          <p:cNvSpPr/>
          <p:nvPr>
            <p:ph idx="3" type="pic"/>
          </p:nvPr>
        </p:nvSpPr>
        <p:spPr>
          <a:xfrm>
            <a:off x="337702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1001" name="Google Shape;1001;p116"/>
          <p:cNvSpPr/>
          <p:nvPr>
            <p:ph idx="4" type="pic"/>
          </p:nvPr>
        </p:nvSpPr>
        <p:spPr>
          <a:xfrm>
            <a:off x="621135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ONLY_2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25" y="30506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17"/>
          <p:cNvSpPr txBox="1"/>
          <p:nvPr>
            <p:ph hasCustomPrompt="1" type="title"/>
          </p:nvPr>
        </p:nvSpPr>
        <p:spPr>
          <a:xfrm>
            <a:off x="969675" y="972750"/>
            <a:ext cx="72048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05" name="Google Shape;1005;p117"/>
          <p:cNvSpPr txBox="1"/>
          <p:nvPr>
            <p:ph idx="1" type="subTitle"/>
          </p:nvPr>
        </p:nvSpPr>
        <p:spPr>
          <a:xfrm>
            <a:off x="1284000" y="3308025"/>
            <a:ext cx="6576000" cy="37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006" name="Google Shape;1006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17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2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18"/>
          <p:cNvSpPr txBox="1"/>
          <p:nvPr>
            <p:ph idx="1" type="subTitle"/>
          </p:nvPr>
        </p:nvSpPr>
        <p:spPr>
          <a:xfrm>
            <a:off x="720000" y="2846800"/>
            <a:ext cx="4869000" cy="473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011" name="Google Shape;101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00" y="11019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8"/>
          <p:cNvSpPr txBox="1"/>
          <p:nvPr>
            <p:ph idx="2" type="body"/>
          </p:nvPr>
        </p:nvSpPr>
        <p:spPr>
          <a:xfrm>
            <a:off x="720000" y="3320500"/>
            <a:ext cx="7966800" cy="1365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3" name="Google Shape;1013;p118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4" name="Google Shape;1014;p118"/>
          <p:cNvSpPr txBox="1"/>
          <p:nvPr>
            <p:ph type="title"/>
          </p:nvPr>
        </p:nvSpPr>
        <p:spPr>
          <a:xfrm>
            <a:off x="720000" y="1387600"/>
            <a:ext cx="52086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">
  <p:cSld name="TITLE_ONLY_2_1_1_1_3_2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7" name="Google Shape;1017;p11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018" name="Google Shape;1018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TITLE_ONLY_2_1_1_1_1_1_1_1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121"/>
          <p:cNvPicPr preferRelativeResize="0"/>
          <p:nvPr/>
        </p:nvPicPr>
        <p:blipFill rotWithShape="1">
          <a:blip r:embed="rId2">
            <a:alphaModFix amt="40000"/>
          </a:blip>
          <a:srcRect b="2718" l="2944" r="12681" t="6048"/>
          <a:stretch/>
        </p:blipFill>
        <p:spPr>
          <a:xfrm rot="915792">
            <a:off x="3849346" y="-561982"/>
            <a:ext cx="5917109" cy="6634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21"/>
          <p:cNvSpPr txBox="1"/>
          <p:nvPr>
            <p:ph idx="1" type="body"/>
          </p:nvPr>
        </p:nvSpPr>
        <p:spPr>
          <a:xfrm>
            <a:off x="457200" y="1100100"/>
            <a:ext cx="82296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◼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25" name="Google Shape;1025;p121"/>
          <p:cNvSpPr txBox="1"/>
          <p:nvPr>
            <p:ph type="title"/>
          </p:nvPr>
        </p:nvSpPr>
        <p:spPr>
          <a:xfrm>
            <a:off x="457200" y="212775"/>
            <a:ext cx="4501500" cy="52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26" name="Google Shape;1026;p121"/>
          <p:cNvSpPr txBox="1"/>
          <p:nvPr>
            <p:ph idx="2" type="subTitle"/>
          </p:nvPr>
        </p:nvSpPr>
        <p:spPr>
          <a:xfrm>
            <a:off x="457200" y="659775"/>
            <a:ext cx="41148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7" name="Google Shape;1027;p121"/>
          <p:cNvSpPr txBox="1"/>
          <p:nvPr/>
        </p:nvSpPr>
        <p:spPr>
          <a:xfrm>
            <a:off x="492721" y="4796744"/>
            <a:ext cx="609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Confidential. Do not distribute.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A close up of a sign&#10;&#10;Description automatically generated" id="1028" name="Google Shape;102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6600" y="4755834"/>
            <a:ext cx="686400" cy="223771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21"/>
          <p:cNvSpPr txBox="1"/>
          <p:nvPr>
            <p:ph idx="12" type="sldNum"/>
          </p:nvPr>
        </p:nvSpPr>
        <p:spPr>
          <a:xfrm>
            <a:off x="7196084" y="464816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</a:t>
            </a:r>
            <a:endParaRPr/>
          </a:p>
        </p:txBody>
      </p:sp>
      <p:sp>
        <p:nvSpPr>
          <p:cNvPr id="1030" name="Google Shape;1030;p121"/>
          <p:cNvSpPr txBox="1"/>
          <p:nvPr/>
        </p:nvSpPr>
        <p:spPr>
          <a:xfrm>
            <a:off x="7824116" y="4735714"/>
            <a:ext cx="220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|</a:t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1" name="Google Shape;1031;p121"/>
          <p:cNvSpPr/>
          <p:nvPr/>
        </p:nvSpPr>
        <p:spPr>
          <a:xfrm flipH="1">
            <a:off x="9091500" y="0"/>
            <a:ext cx="52500" cy="5143500"/>
          </a:xfrm>
          <a:prstGeom prst="rect">
            <a:avLst/>
          </a:prstGeom>
          <a:solidFill>
            <a:srgbClr val="2D73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21"/>
          <p:cNvSpPr/>
          <p:nvPr/>
        </p:nvSpPr>
        <p:spPr>
          <a:xfrm flipH="1" rot="-5400000">
            <a:off x="144107" y="314110"/>
            <a:ext cx="525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5E2E1"/>
              </a:solidFill>
            </a:endParaRPr>
          </a:p>
        </p:txBody>
      </p:sp>
      <p:pic>
        <p:nvPicPr>
          <p:cNvPr id="1033" name="Google Shape;1033;p121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 rot="936058">
            <a:off x="4030237" y="49430"/>
            <a:ext cx="10680322" cy="698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22"/>
          <p:cNvSpPr txBox="1"/>
          <p:nvPr>
            <p:ph type="ctrTitle"/>
          </p:nvPr>
        </p:nvSpPr>
        <p:spPr>
          <a:xfrm>
            <a:off x="390525" y="17075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6" name="Google Shape;1036;p122"/>
          <p:cNvSpPr txBox="1"/>
          <p:nvPr>
            <p:ph idx="1" type="subTitle"/>
          </p:nvPr>
        </p:nvSpPr>
        <p:spPr>
          <a:xfrm>
            <a:off x="390525" y="3028505"/>
            <a:ext cx="8222100" cy="432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7" name="Google Shape;1037;p1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8" name="Google Shape;1038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" y="2792368"/>
            <a:ext cx="548700" cy="3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1/2 columns">
  <p:cSld name="TITLE_ONLY_2_2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96" name="Google Shape;9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4801050" y="1280150"/>
            <a:ext cx="40227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3"/>
          <p:cNvSpPr/>
          <p:nvPr>
            <p:ph idx="3" type="pic"/>
          </p:nvPr>
        </p:nvSpPr>
        <p:spPr>
          <a:xfrm>
            <a:off x="457200" y="1293875"/>
            <a:ext cx="38859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4 1">
  <p:cSld name="SECTION_HEADER_2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3"/>
          <p:cNvSpPr txBox="1"/>
          <p:nvPr>
            <p:ph idx="1" type="subTitle"/>
          </p:nvPr>
        </p:nvSpPr>
        <p:spPr>
          <a:xfrm>
            <a:off x="8232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041" name="Google Shape;104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2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123"/>
          <p:cNvSpPr txBox="1"/>
          <p:nvPr>
            <p:ph type="title"/>
          </p:nvPr>
        </p:nvSpPr>
        <p:spPr>
          <a:xfrm>
            <a:off x="823200" y="1808975"/>
            <a:ext cx="6046800" cy="145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6" name="Google Shape;1046;p123"/>
          <p:cNvSpPr txBox="1"/>
          <p:nvPr>
            <p:ph idx="2" type="subTitle"/>
          </p:nvPr>
        </p:nvSpPr>
        <p:spPr>
          <a:xfrm>
            <a:off x="826000" y="4720362"/>
            <a:ext cx="5315100" cy="31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None/>
              <a:defRPr sz="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- White Background" type="obj">
  <p:cSld name="OBJECT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24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9" name="Google Shape;1049;p124"/>
          <p:cNvSpPr txBox="1"/>
          <p:nvPr>
            <p:ph idx="1" type="body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o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o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2" name="Google Shape;1052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◼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3" name="Google Shape;1053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0" name="Google Shape;1060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1" name="Google Shape;1061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4" name="Google Shape;1064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7" name="Google Shape;1067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8" name="Google Shape;1068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1" name="Google Shape;1071;p1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2" name="Google Shape;1072;p1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3" name="Google Shape;1073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6" name="Google Shape;1076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9" name="Google Shape;1079;p1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0" name="Google Shape;1080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3" name="Google Shape;1083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3 + image">
  <p:cSld name="TITLE_ONLY_2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3657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14"/>
          <p:cNvSpPr/>
          <p:nvPr>
            <p:ph idx="2" type="pic"/>
          </p:nvPr>
        </p:nvSpPr>
        <p:spPr>
          <a:xfrm>
            <a:off x="3630350" y="1293875"/>
            <a:ext cx="51834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14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7" name="Google Shape;1087;p1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8" name="Google Shape;1088;p1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9" name="Google Shape;1089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92" name="Google Shape;1092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5" name="Google Shape;1095;p1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6" name="Google Shape;1096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9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pic>
        <p:nvPicPr>
          <p:cNvPr id="1105" name="Google Shape;110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3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8" name="Google Shape;1108;p139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9" name="Google Shape;1109;p139"/>
          <p:cNvSpPr txBox="1"/>
          <p:nvPr>
            <p:ph type="title"/>
          </p:nvPr>
        </p:nvSpPr>
        <p:spPr>
          <a:xfrm>
            <a:off x="720000" y="1808975"/>
            <a:ext cx="60441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40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112" name="Google Shape;111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4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140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7" name="Google Shape;1117;p140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SECTION_HEADER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41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120" name="Google Shape;112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4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141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141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3">
  <p:cSld name="SECTION_HEADER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42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128" name="Google Shape;112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4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142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3" name="Google Shape;1133;p142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4">
  <p:cSld name="SECTION_HEADER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43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136" name="Google Shape;113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4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0" name="Google Shape;1140;p143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1" name="Google Shape;1141;p143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">
  <p:cSld name="SECTION_HEADER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44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144" name="Google Shape;114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4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144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9" name="Google Shape;1149;p144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+ text 1/3">
  <p:cSld name="TITLE_ONLY_2_2_1_2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57699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15"/>
          <p:cNvSpPr/>
          <p:nvPr>
            <p:ph idx="2" type="pic"/>
          </p:nvPr>
        </p:nvSpPr>
        <p:spPr>
          <a:xfrm>
            <a:off x="457200" y="1293875"/>
            <a:ext cx="5183400" cy="34107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5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 w Awards">
  <p:cSld name="SECTION_HEADER_2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45"/>
          <p:cNvSpPr txBox="1"/>
          <p:nvPr>
            <p:ph type="title"/>
          </p:nvPr>
        </p:nvSpPr>
        <p:spPr>
          <a:xfrm>
            <a:off x="694944" y="1204475"/>
            <a:ext cx="77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2" name="Google Shape;1152;p145"/>
          <p:cNvSpPr txBox="1"/>
          <p:nvPr>
            <p:ph idx="1" type="subTitle"/>
          </p:nvPr>
        </p:nvSpPr>
        <p:spPr>
          <a:xfrm>
            <a:off x="720000" y="3119725"/>
            <a:ext cx="7798200" cy="393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153" name="Google Shape;115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284155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45"/>
          <p:cNvSpPr txBox="1"/>
          <p:nvPr>
            <p:ph idx="2" type="subTitle"/>
          </p:nvPr>
        </p:nvSpPr>
        <p:spPr>
          <a:xfrm>
            <a:off x="720000" y="2138250"/>
            <a:ext cx="7798200" cy="606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">
  <p:cSld name="TITLE_ONLY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4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9" name="Google Shape;1159;p14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60" name="Google Shape;1160;p1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46"/>
          <p:cNvSpPr txBox="1"/>
          <p:nvPr>
            <p:ph idx="1" type="body"/>
          </p:nvPr>
        </p:nvSpPr>
        <p:spPr>
          <a:xfrm>
            <a:off x="365750" y="1280160"/>
            <a:ext cx="84480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3" name="Google Shape;1163;p146"/>
          <p:cNvSpPr txBox="1"/>
          <p:nvPr>
            <p:ph idx="2" type="subTitle"/>
          </p:nvPr>
        </p:nvSpPr>
        <p:spPr>
          <a:xfrm>
            <a:off x="338328" y="861650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2/3 + image">
  <p:cSld name="TITLE_ONLY_2_2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4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6" name="Google Shape;1166;p14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67" name="Google Shape;1167;p1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47"/>
          <p:cNvSpPr txBox="1"/>
          <p:nvPr>
            <p:ph idx="1" type="body"/>
          </p:nvPr>
        </p:nvSpPr>
        <p:spPr>
          <a:xfrm>
            <a:off x="3657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0" name="Google Shape;1170;p147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1" name="Google Shape;1171;p147"/>
          <p:cNvSpPr/>
          <p:nvPr>
            <p:ph idx="3" type="pic"/>
          </p:nvPr>
        </p:nvSpPr>
        <p:spPr>
          <a:xfrm>
            <a:off x="6298700" y="1293875"/>
            <a:ext cx="2515200" cy="32055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2/3 columns">
  <p:cSld name="TITLE_ONLY_2_2_1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4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4" name="Google Shape;1174;p14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75" name="Google Shape;1175;p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48"/>
          <p:cNvSpPr txBox="1"/>
          <p:nvPr>
            <p:ph idx="1" type="body"/>
          </p:nvPr>
        </p:nvSpPr>
        <p:spPr>
          <a:xfrm>
            <a:off x="30775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8" name="Google Shape;1178;p148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9" name="Google Shape;1179;p148"/>
          <p:cNvSpPr/>
          <p:nvPr>
            <p:ph idx="3" type="pic"/>
          </p:nvPr>
        </p:nvSpPr>
        <p:spPr>
          <a:xfrm>
            <a:off x="457200" y="1293875"/>
            <a:ext cx="25152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2 + image">
  <p:cSld name="TITLE_ONLY_2_2_2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2" name="Google Shape;1182;p14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83" name="Google Shape;1183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49"/>
          <p:cNvSpPr txBox="1"/>
          <p:nvPr>
            <p:ph idx="1" type="body"/>
          </p:nvPr>
        </p:nvSpPr>
        <p:spPr>
          <a:xfrm>
            <a:off x="365750" y="1280150"/>
            <a:ext cx="3968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6" name="Google Shape;1186;p149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7" name="Google Shape;1187;p149"/>
          <p:cNvSpPr/>
          <p:nvPr>
            <p:ph idx="3" type="pic"/>
          </p:nvPr>
        </p:nvSpPr>
        <p:spPr>
          <a:xfrm>
            <a:off x="4801050" y="1293875"/>
            <a:ext cx="40128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1/2 columns">
  <p:cSld name="TITLE_ONLY_2_2_1_1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5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0" name="Google Shape;1190;p15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91" name="Google Shape;1191;p1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50"/>
          <p:cNvSpPr txBox="1"/>
          <p:nvPr>
            <p:ph idx="1" type="body"/>
          </p:nvPr>
        </p:nvSpPr>
        <p:spPr>
          <a:xfrm>
            <a:off x="4801050" y="1280150"/>
            <a:ext cx="40227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4" name="Google Shape;1194;p150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5" name="Google Shape;1195;p150"/>
          <p:cNvSpPr/>
          <p:nvPr>
            <p:ph idx="3" type="pic"/>
          </p:nvPr>
        </p:nvSpPr>
        <p:spPr>
          <a:xfrm>
            <a:off x="457200" y="1293875"/>
            <a:ext cx="38859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3 + image">
  <p:cSld name="TITLE_ONLY_2_2_1_2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5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8" name="Google Shape;1198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51"/>
          <p:cNvSpPr txBox="1"/>
          <p:nvPr>
            <p:ph idx="1" type="body"/>
          </p:nvPr>
        </p:nvSpPr>
        <p:spPr>
          <a:xfrm>
            <a:off x="3657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1" name="Google Shape;1201;p151"/>
          <p:cNvSpPr/>
          <p:nvPr>
            <p:ph idx="2" type="pic"/>
          </p:nvPr>
        </p:nvSpPr>
        <p:spPr>
          <a:xfrm>
            <a:off x="3630350" y="1293875"/>
            <a:ext cx="51834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1202" name="Google Shape;1202;p15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3" name="Google Shape;1203;p151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+ text 1/3">
  <p:cSld name="TITLE_ONLY_2_2_1_2_1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5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6" name="Google Shape;1206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52"/>
          <p:cNvSpPr txBox="1"/>
          <p:nvPr>
            <p:ph idx="1" type="body"/>
          </p:nvPr>
        </p:nvSpPr>
        <p:spPr>
          <a:xfrm>
            <a:off x="57699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9" name="Google Shape;1209;p152"/>
          <p:cNvSpPr/>
          <p:nvPr>
            <p:ph idx="2" type="pic"/>
          </p:nvPr>
        </p:nvSpPr>
        <p:spPr>
          <a:xfrm>
            <a:off x="457200" y="1293875"/>
            <a:ext cx="5183400" cy="34107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1210" name="Google Shape;1210;p15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1" name="Google Shape;1211;p152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">
  <p:cSld name="TITLE_ONLY_2_1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5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4" name="Google Shape;1214;p15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15" name="Google Shape;1215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53"/>
          <p:cNvSpPr txBox="1"/>
          <p:nvPr>
            <p:ph idx="1" type="body"/>
          </p:nvPr>
        </p:nvSpPr>
        <p:spPr>
          <a:xfrm>
            <a:off x="362025" y="1280160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18" name="Google Shape;1218;p153"/>
          <p:cNvSpPr txBox="1"/>
          <p:nvPr>
            <p:ph idx="2" type="body"/>
          </p:nvPr>
        </p:nvSpPr>
        <p:spPr>
          <a:xfrm>
            <a:off x="4708950" y="1223725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19" name="Google Shape;1219;p153"/>
          <p:cNvSpPr txBox="1"/>
          <p:nvPr>
            <p:ph idx="3" type="subTitle"/>
          </p:nvPr>
        </p:nvSpPr>
        <p:spPr>
          <a:xfrm>
            <a:off x="338328" y="861650"/>
            <a:ext cx="8461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 1">
  <p:cSld name="TITLE_ONLY_2_1_1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5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15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23" name="Google Shape;1223;p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54"/>
          <p:cNvSpPr txBox="1"/>
          <p:nvPr>
            <p:ph idx="1" type="body"/>
          </p:nvPr>
        </p:nvSpPr>
        <p:spPr>
          <a:xfrm>
            <a:off x="365750" y="1480800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6" name="Google Shape;1226;p154"/>
          <p:cNvSpPr txBox="1"/>
          <p:nvPr>
            <p:ph idx="2" type="subTitle"/>
          </p:nvPr>
        </p:nvSpPr>
        <p:spPr>
          <a:xfrm>
            <a:off x="338328" y="1124975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7" name="Google Shape;1227;p154"/>
          <p:cNvSpPr txBox="1"/>
          <p:nvPr>
            <p:ph idx="3" type="body"/>
          </p:nvPr>
        </p:nvSpPr>
        <p:spPr>
          <a:xfrm>
            <a:off x="3231512" y="1481328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8" name="Google Shape;1228;p154"/>
          <p:cNvSpPr txBox="1"/>
          <p:nvPr>
            <p:ph idx="4" type="subTitle"/>
          </p:nvPr>
        </p:nvSpPr>
        <p:spPr>
          <a:xfrm>
            <a:off x="3209544" y="1124712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9" name="Google Shape;1229;p154"/>
          <p:cNvSpPr txBox="1"/>
          <p:nvPr>
            <p:ph idx="5" type="body"/>
          </p:nvPr>
        </p:nvSpPr>
        <p:spPr>
          <a:xfrm>
            <a:off x="6139062" y="1481603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0" name="Google Shape;1230;p154"/>
          <p:cNvSpPr txBox="1"/>
          <p:nvPr>
            <p:ph idx="6" type="subTitle"/>
          </p:nvPr>
        </p:nvSpPr>
        <p:spPr>
          <a:xfrm>
            <a:off x="6117336" y="1124987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">
  <p:cSld name="TITLE_ONLY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0" name="Google Shape;12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362025" y="1280160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2" type="body"/>
          </p:nvPr>
        </p:nvSpPr>
        <p:spPr>
          <a:xfrm>
            <a:off x="4708950" y="1223725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3" type="subTitle"/>
          </p:nvPr>
        </p:nvSpPr>
        <p:spPr>
          <a:xfrm>
            <a:off x="338328" y="861650"/>
            <a:ext cx="8461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">
  <p:cSld name="TITLE_ONLY_2_1_1_1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5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3" name="Google Shape;1233;p15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34" name="Google Shape;1234;p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55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6" name="Google Shape;1236;p155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7" name="Google Shape;1237;p155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8" name="Google Shape;1238;p155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9" name="Google Shape;1239;p155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240" name="Google Shape;1240;p155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 v2">
  <p:cSld name="TITLE_ONLY_2_1_1_1_4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5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3" name="Google Shape;1243;p15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44" name="Google Shape;1244;p1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56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7" name="Google Shape;1247;p156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8" name="Google Shape;1248;p156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9" name="Google Shape;1249;p156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0" name="Google Shape;1250;p156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251" name="Google Shape;1251;p156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">
  <p:cSld name="TITLE_ONLY_2_1_1_1_2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5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4" name="Google Shape;1254;p15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55" name="Google Shape;1255;p1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57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8" name="Google Shape;1258;p157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9" name="Google Shape;1259;p157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0" name="Google Shape;1260;p157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1" name="Google Shape;1261;p157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2" name="Google Shape;1262;p157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3" name="Google Shape;1263;p157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4" name="Google Shape;1264;p157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5" name="Google Shape;1265;p157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 v2">
  <p:cSld name="TITLE_ONLY_2_1_1_1_2_1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5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8" name="Google Shape;1268;p15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69" name="Google Shape;1269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58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2" name="Google Shape;1272;p158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3" name="Google Shape;1273;p158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4" name="Google Shape;1274;p158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5" name="Google Shape;1275;p158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6" name="Google Shape;1276;p158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7" name="Google Shape;1277;p158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278" name="Google Shape;1278;p158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279" name="Google Shape;1279;p158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rand">
  <p:cSld name="TITLE_ONLY_2_1_1_1_1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5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2" name="Google Shape;1282;p159"/>
          <p:cNvSpPr txBox="1"/>
          <p:nvPr>
            <p:ph type="title"/>
          </p:nvPr>
        </p:nvSpPr>
        <p:spPr>
          <a:xfrm>
            <a:off x="347472" y="417550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83" name="Google Shape;1283;p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59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6" name="Google Shape;1286;p159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7" name="Google Shape;1287;p159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3811" name="adj"/>
            </a:avLst>
          </a:prstGeom>
          <a:noFill/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erson">
  <p:cSld name="TITLE_ONLY_2_1_1_1_1_1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6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0" name="Google Shape;1290;p16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91" name="Google Shape;1291;p1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60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4" name="Google Shape;1294;p160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5" name="Google Shape;1295;p160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50000" name="adj"/>
            </a:avLst>
          </a:prstGeom>
          <a:noFill/>
          <a:ln cap="flat" cmpd="sng" w="114300">
            <a:solidFill>
              <a:srgbClr val="F5F8F8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rows">
  <p:cSld name="TITLE_ONLY_2_1_1_2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6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8" name="Google Shape;1298;p161"/>
          <p:cNvSpPr txBox="1"/>
          <p:nvPr>
            <p:ph type="title"/>
          </p:nvPr>
        </p:nvSpPr>
        <p:spPr>
          <a:xfrm>
            <a:off x="338328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99" name="Google Shape;1299;p1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61"/>
          <p:cNvSpPr txBox="1"/>
          <p:nvPr>
            <p:ph idx="1" type="body"/>
          </p:nvPr>
        </p:nvSpPr>
        <p:spPr>
          <a:xfrm>
            <a:off x="2320675" y="1481325"/>
            <a:ext cx="6506700" cy="1291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02" name="Google Shape;1302;p161"/>
          <p:cNvSpPr txBox="1"/>
          <p:nvPr>
            <p:ph idx="2" type="subTitle"/>
          </p:nvPr>
        </p:nvSpPr>
        <p:spPr>
          <a:xfrm>
            <a:off x="2316977" y="11247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3" name="Google Shape;1303;p161"/>
          <p:cNvSpPr txBox="1"/>
          <p:nvPr>
            <p:ph idx="3" type="body"/>
          </p:nvPr>
        </p:nvSpPr>
        <p:spPr>
          <a:xfrm>
            <a:off x="2318825" y="3413625"/>
            <a:ext cx="6506700" cy="11691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04" name="Google Shape;1304;p161"/>
          <p:cNvSpPr txBox="1"/>
          <p:nvPr>
            <p:ph idx="4" type="subTitle"/>
          </p:nvPr>
        </p:nvSpPr>
        <p:spPr>
          <a:xfrm>
            <a:off x="2315127" y="30570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5" name="Google Shape;1305;p161"/>
          <p:cNvSpPr/>
          <p:nvPr/>
        </p:nvSpPr>
        <p:spPr>
          <a:xfrm rot="-5400000">
            <a:off x="456300" y="1236785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06" name="Google Shape;1306;p161"/>
          <p:cNvSpPr/>
          <p:nvPr/>
        </p:nvSpPr>
        <p:spPr>
          <a:xfrm rot="-5400000">
            <a:off x="456300" y="3046438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07" name="Google Shape;1307;p161"/>
          <p:cNvSpPr/>
          <p:nvPr>
            <p:ph idx="5" type="pic"/>
          </p:nvPr>
        </p:nvSpPr>
        <p:spPr>
          <a:xfrm>
            <a:off x="511200" y="1288725"/>
            <a:ext cx="1432500" cy="1435200"/>
          </a:xfrm>
          <a:prstGeom prst="rect">
            <a:avLst/>
          </a:prstGeom>
          <a:noFill/>
          <a:ln>
            <a:noFill/>
          </a:ln>
        </p:spPr>
      </p:sp>
      <p:sp>
        <p:nvSpPr>
          <p:cNvPr id="1308" name="Google Shape;1308;p161"/>
          <p:cNvSpPr/>
          <p:nvPr>
            <p:ph idx="6" type="pic"/>
          </p:nvPr>
        </p:nvSpPr>
        <p:spPr>
          <a:xfrm>
            <a:off x="511200" y="3096550"/>
            <a:ext cx="1432500" cy="143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1-column">
  <p:cSld name="TITLE_ONLY_2_1_1_1_1_1_2_1_2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6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1" name="Google Shape;1311;p16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12" name="Google Shape;1312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62"/>
          <p:cNvSpPr txBox="1"/>
          <p:nvPr>
            <p:ph idx="1" type="subTitle"/>
          </p:nvPr>
        </p:nvSpPr>
        <p:spPr>
          <a:xfrm>
            <a:off x="559675" y="1178400"/>
            <a:ext cx="81432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14" name="Google Shape;1314;p162"/>
          <p:cNvSpPr txBox="1"/>
          <p:nvPr>
            <p:ph idx="2" type="body"/>
          </p:nvPr>
        </p:nvSpPr>
        <p:spPr>
          <a:xfrm>
            <a:off x="559575" y="1975825"/>
            <a:ext cx="81432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2-columns">
  <p:cSld name="TITLE_ONLY_2_1_1_1_1_1_2_1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6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7" name="Google Shape;1317;p16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18" name="Google Shape;1318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63"/>
          <p:cNvSpPr txBox="1"/>
          <p:nvPr>
            <p:ph idx="1" type="body"/>
          </p:nvPr>
        </p:nvSpPr>
        <p:spPr>
          <a:xfrm>
            <a:off x="559575" y="1975825"/>
            <a:ext cx="37674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21" name="Google Shape;1321;p163"/>
          <p:cNvSpPr txBox="1"/>
          <p:nvPr>
            <p:ph idx="2" type="body"/>
          </p:nvPr>
        </p:nvSpPr>
        <p:spPr>
          <a:xfrm>
            <a:off x="4773800" y="1975825"/>
            <a:ext cx="38151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22" name="Google Shape;1322;p163"/>
          <p:cNvSpPr txBox="1"/>
          <p:nvPr>
            <p:ph idx="3" type="subTitle"/>
          </p:nvPr>
        </p:nvSpPr>
        <p:spPr>
          <a:xfrm>
            <a:off x="559575" y="1177950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23" name="Google Shape;1323;p163"/>
          <p:cNvSpPr txBox="1"/>
          <p:nvPr>
            <p:ph idx="4" type="subTitle"/>
          </p:nvPr>
        </p:nvSpPr>
        <p:spPr>
          <a:xfrm>
            <a:off x="4788560" y="1178375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3-columns">
  <p:cSld name="TITLE_ONLY_2_1_1_1_1_1_2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6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6" name="Google Shape;1326;p16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27" name="Google Shape;1327;p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64"/>
          <p:cNvSpPr txBox="1"/>
          <p:nvPr>
            <p:ph idx="1" type="body"/>
          </p:nvPr>
        </p:nvSpPr>
        <p:spPr>
          <a:xfrm>
            <a:off x="559575" y="1975825"/>
            <a:ext cx="24888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0" name="Google Shape;1330;p164"/>
          <p:cNvSpPr txBox="1"/>
          <p:nvPr>
            <p:ph idx="2" type="body"/>
          </p:nvPr>
        </p:nvSpPr>
        <p:spPr>
          <a:xfrm>
            <a:off x="33553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1" name="Google Shape;1331;p164"/>
          <p:cNvSpPr txBox="1"/>
          <p:nvPr>
            <p:ph idx="3" type="body"/>
          </p:nvPr>
        </p:nvSpPr>
        <p:spPr>
          <a:xfrm>
            <a:off x="61832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2" name="Google Shape;1332;p164"/>
          <p:cNvSpPr txBox="1"/>
          <p:nvPr>
            <p:ph idx="4" type="subTitle"/>
          </p:nvPr>
        </p:nvSpPr>
        <p:spPr>
          <a:xfrm>
            <a:off x="559575" y="1177950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33" name="Google Shape;1333;p164"/>
          <p:cNvSpPr txBox="1"/>
          <p:nvPr>
            <p:ph idx="5" type="subTitle"/>
          </p:nvPr>
        </p:nvSpPr>
        <p:spPr>
          <a:xfrm>
            <a:off x="3371425" y="1178388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34" name="Google Shape;1334;p164"/>
          <p:cNvSpPr txBox="1"/>
          <p:nvPr>
            <p:ph idx="6" type="subTitle"/>
          </p:nvPr>
        </p:nvSpPr>
        <p:spPr>
          <a:xfrm>
            <a:off x="6193175" y="1178375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 1">
  <p:cSld name="TITLE_ONLY_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365750" y="1480800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2" type="subTitle"/>
          </p:nvPr>
        </p:nvSpPr>
        <p:spPr>
          <a:xfrm>
            <a:off x="338328" y="1124975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3" type="body"/>
          </p:nvPr>
        </p:nvSpPr>
        <p:spPr>
          <a:xfrm>
            <a:off x="3231512" y="1481328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4" type="subTitle"/>
          </p:nvPr>
        </p:nvSpPr>
        <p:spPr>
          <a:xfrm>
            <a:off x="3209544" y="1124712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5" type="body"/>
          </p:nvPr>
        </p:nvSpPr>
        <p:spPr>
          <a:xfrm>
            <a:off x="6139062" y="1481603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6" type="subTitle"/>
          </p:nvPr>
        </p:nvSpPr>
        <p:spPr>
          <a:xfrm>
            <a:off x="6117336" y="1124987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quares">
  <p:cSld name="TITLE_ONLY_2_1_1_1_1_1_1_1_2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6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7" name="Google Shape;1337;p16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38" name="Google Shape;1338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65"/>
          <p:cNvSpPr txBox="1"/>
          <p:nvPr>
            <p:ph idx="1" type="subTitle"/>
          </p:nvPr>
        </p:nvSpPr>
        <p:spPr>
          <a:xfrm>
            <a:off x="576900" y="1177950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41" name="Google Shape;1341;p165"/>
          <p:cNvSpPr txBox="1"/>
          <p:nvPr>
            <p:ph idx="2" type="subTitle"/>
          </p:nvPr>
        </p:nvSpPr>
        <p:spPr>
          <a:xfrm>
            <a:off x="4830775" y="1177938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42" name="Google Shape;1342;p165"/>
          <p:cNvSpPr txBox="1"/>
          <p:nvPr>
            <p:ph idx="3" type="subTitle"/>
          </p:nvPr>
        </p:nvSpPr>
        <p:spPr>
          <a:xfrm>
            <a:off x="576900" y="3072525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43" name="Google Shape;1343;p165"/>
          <p:cNvSpPr txBox="1"/>
          <p:nvPr>
            <p:ph idx="4" type="subTitle"/>
          </p:nvPr>
        </p:nvSpPr>
        <p:spPr>
          <a:xfrm>
            <a:off x="4830775" y="3072513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44" name="Google Shape;1344;p165"/>
          <p:cNvSpPr txBox="1"/>
          <p:nvPr>
            <p:ph idx="5" type="body"/>
          </p:nvPr>
        </p:nvSpPr>
        <p:spPr>
          <a:xfrm>
            <a:off x="576900" y="1611775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5" name="Google Shape;1345;p165"/>
          <p:cNvSpPr txBox="1"/>
          <p:nvPr>
            <p:ph idx="6" type="body"/>
          </p:nvPr>
        </p:nvSpPr>
        <p:spPr>
          <a:xfrm>
            <a:off x="576900" y="3506350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6" name="Google Shape;1346;p165"/>
          <p:cNvSpPr txBox="1"/>
          <p:nvPr>
            <p:ph idx="7" type="body"/>
          </p:nvPr>
        </p:nvSpPr>
        <p:spPr>
          <a:xfrm>
            <a:off x="4830775" y="1611763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7" name="Google Shape;1347;p165"/>
          <p:cNvSpPr txBox="1"/>
          <p:nvPr>
            <p:ph idx="8" type="body"/>
          </p:nvPr>
        </p:nvSpPr>
        <p:spPr>
          <a:xfrm>
            <a:off x="4830775" y="3506338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48" name="Google Shape;1348;p165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2-chevrons">
  <p:cSld name="TITLE_ONLY_2_1_1_1_1_1_1_3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6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1" name="Google Shape;1351;p16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52" name="Google Shape;1352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66"/>
          <p:cNvSpPr txBox="1"/>
          <p:nvPr>
            <p:ph idx="1" type="body"/>
          </p:nvPr>
        </p:nvSpPr>
        <p:spPr>
          <a:xfrm>
            <a:off x="457200" y="2401075"/>
            <a:ext cx="38175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55" name="Google Shape;1355;p166"/>
          <p:cNvSpPr txBox="1"/>
          <p:nvPr>
            <p:ph idx="2" type="body"/>
          </p:nvPr>
        </p:nvSpPr>
        <p:spPr>
          <a:xfrm>
            <a:off x="4500425" y="2401075"/>
            <a:ext cx="43233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56" name="Google Shape;1356;p166"/>
          <p:cNvSpPr txBox="1"/>
          <p:nvPr>
            <p:ph idx="3" type="subTitle"/>
          </p:nvPr>
        </p:nvSpPr>
        <p:spPr>
          <a:xfrm>
            <a:off x="104765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57" name="Google Shape;1357;p166"/>
          <p:cNvSpPr txBox="1"/>
          <p:nvPr>
            <p:ph idx="4" type="subTitle"/>
          </p:nvPr>
        </p:nvSpPr>
        <p:spPr>
          <a:xfrm>
            <a:off x="514770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3-chevrons">
  <p:cSld name="TITLE_ONLY_2_1_1_1_1_1_1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6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0" name="Google Shape;1360;p16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61" name="Google Shape;1361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67"/>
          <p:cNvSpPr txBox="1"/>
          <p:nvPr>
            <p:ph idx="1" type="body"/>
          </p:nvPr>
        </p:nvSpPr>
        <p:spPr>
          <a:xfrm>
            <a:off x="457200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4" name="Google Shape;1364;p167"/>
          <p:cNvSpPr txBox="1"/>
          <p:nvPr>
            <p:ph idx="2" type="body"/>
          </p:nvPr>
        </p:nvSpPr>
        <p:spPr>
          <a:xfrm>
            <a:off x="3214375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5" name="Google Shape;1365;p167"/>
          <p:cNvSpPr txBox="1"/>
          <p:nvPr>
            <p:ph idx="3" type="body"/>
          </p:nvPr>
        </p:nvSpPr>
        <p:spPr>
          <a:xfrm>
            <a:off x="5971574" y="2401075"/>
            <a:ext cx="28422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6" name="Google Shape;1366;p167"/>
          <p:cNvSpPr txBox="1"/>
          <p:nvPr>
            <p:ph idx="4" type="subTitle"/>
          </p:nvPr>
        </p:nvSpPr>
        <p:spPr>
          <a:xfrm>
            <a:off x="1047650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67" name="Google Shape;1367;p167"/>
          <p:cNvSpPr txBox="1"/>
          <p:nvPr>
            <p:ph idx="5" type="subTitle"/>
          </p:nvPr>
        </p:nvSpPr>
        <p:spPr>
          <a:xfrm>
            <a:off x="3784775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68" name="Google Shape;1368;p167"/>
          <p:cNvSpPr txBox="1"/>
          <p:nvPr>
            <p:ph idx="6" type="subTitle"/>
          </p:nvPr>
        </p:nvSpPr>
        <p:spPr>
          <a:xfrm>
            <a:off x="6504000" y="1336375"/>
            <a:ext cx="17877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4-chevrons">
  <p:cSld name="TITLE_ONLY_2_1_1_1_1_1_1_2"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6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1" name="Google Shape;1371;p16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72" name="Google Shape;1372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68"/>
          <p:cNvSpPr txBox="1"/>
          <p:nvPr>
            <p:ph idx="1" type="body"/>
          </p:nvPr>
        </p:nvSpPr>
        <p:spPr>
          <a:xfrm>
            <a:off x="457200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5" name="Google Shape;1375;p168"/>
          <p:cNvSpPr txBox="1"/>
          <p:nvPr>
            <p:ph idx="2" type="body"/>
          </p:nvPr>
        </p:nvSpPr>
        <p:spPr>
          <a:xfrm>
            <a:off x="2518724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6" name="Google Shape;1376;p168"/>
          <p:cNvSpPr txBox="1"/>
          <p:nvPr>
            <p:ph idx="3" type="body"/>
          </p:nvPr>
        </p:nvSpPr>
        <p:spPr>
          <a:xfrm>
            <a:off x="4570901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7" name="Google Shape;1377;p168"/>
          <p:cNvSpPr txBox="1"/>
          <p:nvPr>
            <p:ph idx="4" type="body"/>
          </p:nvPr>
        </p:nvSpPr>
        <p:spPr>
          <a:xfrm>
            <a:off x="6623075" y="2386388"/>
            <a:ext cx="22098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78" name="Google Shape;1378;p168"/>
          <p:cNvSpPr txBox="1"/>
          <p:nvPr>
            <p:ph idx="5" type="subTitle"/>
          </p:nvPr>
        </p:nvSpPr>
        <p:spPr>
          <a:xfrm>
            <a:off x="1047650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79" name="Google Shape;1379;p168"/>
          <p:cNvSpPr txBox="1"/>
          <p:nvPr>
            <p:ph idx="6" type="subTitle"/>
          </p:nvPr>
        </p:nvSpPr>
        <p:spPr>
          <a:xfrm>
            <a:off x="31261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80" name="Google Shape;1380;p168"/>
          <p:cNvSpPr txBox="1"/>
          <p:nvPr>
            <p:ph idx="7" type="subTitle"/>
          </p:nvPr>
        </p:nvSpPr>
        <p:spPr>
          <a:xfrm>
            <a:off x="5149763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381" name="Google Shape;1381;p168"/>
          <p:cNvSpPr txBox="1"/>
          <p:nvPr>
            <p:ph idx="8" type="subTitle"/>
          </p:nvPr>
        </p:nvSpPr>
        <p:spPr>
          <a:xfrm>
            <a:off x="71733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ONLY_2_1_1_1_3_2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6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4" name="Google Shape;1384;p16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85" name="Google Shape;1385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69"/>
          <p:cNvSpPr/>
          <p:nvPr>
            <p:ph idx="2" type="pic"/>
          </p:nvPr>
        </p:nvSpPr>
        <p:spPr>
          <a:xfrm>
            <a:off x="587376" y="1214225"/>
            <a:ext cx="80994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TITLE_ONLY_2_1_1_1_3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7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0" name="Google Shape;1390;p17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1" name="Google Shape;1391;p170"/>
          <p:cNvSpPr/>
          <p:nvPr/>
        </p:nvSpPr>
        <p:spPr>
          <a:xfrm rot="-5400000">
            <a:off x="4990333" y="860000"/>
            <a:ext cx="3580800" cy="40662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92" name="Google Shape;1392;p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70"/>
          <p:cNvSpPr/>
          <p:nvPr>
            <p:ph idx="2" type="pic"/>
          </p:nvPr>
        </p:nvSpPr>
        <p:spPr>
          <a:xfrm>
            <a:off x="587374" y="1214225"/>
            <a:ext cx="3811200" cy="3319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5" name="Google Shape;1395;p170"/>
          <p:cNvSpPr/>
          <p:nvPr>
            <p:ph idx="3" type="pic"/>
          </p:nvPr>
        </p:nvSpPr>
        <p:spPr>
          <a:xfrm>
            <a:off x="4875124" y="1233200"/>
            <a:ext cx="38112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TITLE_ONLY_2_1_1_1_3_1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7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8" name="Google Shape;1398;p17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99" name="Google Shape;1399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71"/>
          <p:cNvSpPr/>
          <p:nvPr>
            <p:ph idx="2" type="pic"/>
          </p:nvPr>
        </p:nvSpPr>
        <p:spPr>
          <a:xfrm>
            <a:off x="543650" y="1185925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1402" name="Google Shape;1402;p171"/>
          <p:cNvSpPr/>
          <p:nvPr>
            <p:ph idx="3" type="pic"/>
          </p:nvPr>
        </p:nvSpPr>
        <p:spPr>
          <a:xfrm>
            <a:off x="337702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1403" name="Google Shape;1403;p171"/>
          <p:cNvSpPr/>
          <p:nvPr>
            <p:ph idx="4" type="pic"/>
          </p:nvPr>
        </p:nvSpPr>
        <p:spPr>
          <a:xfrm>
            <a:off x="621135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ONLY_2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25" y="30506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72"/>
          <p:cNvSpPr txBox="1"/>
          <p:nvPr>
            <p:ph hasCustomPrompt="1" type="title"/>
          </p:nvPr>
        </p:nvSpPr>
        <p:spPr>
          <a:xfrm>
            <a:off x="969675" y="972750"/>
            <a:ext cx="72048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07" name="Google Shape;1407;p172"/>
          <p:cNvSpPr txBox="1"/>
          <p:nvPr>
            <p:ph idx="1" type="subTitle"/>
          </p:nvPr>
        </p:nvSpPr>
        <p:spPr>
          <a:xfrm>
            <a:off x="1284000" y="3308025"/>
            <a:ext cx="6576000" cy="37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08" name="Google Shape;1408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72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2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73"/>
          <p:cNvSpPr txBox="1"/>
          <p:nvPr>
            <p:ph idx="1" type="subTitle"/>
          </p:nvPr>
        </p:nvSpPr>
        <p:spPr>
          <a:xfrm>
            <a:off x="720000" y="2846800"/>
            <a:ext cx="4869000" cy="473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413" name="Google Shape;1413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00" y="11019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73"/>
          <p:cNvSpPr txBox="1"/>
          <p:nvPr>
            <p:ph idx="2" type="body"/>
          </p:nvPr>
        </p:nvSpPr>
        <p:spPr>
          <a:xfrm>
            <a:off x="720000" y="3320500"/>
            <a:ext cx="7966800" cy="1365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5" name="Google Shape;1415;p173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6" name="Google Shape;1416;p173"/>
          <p:cNvSpPr txBox="1"/>
          <p:nvPr>
            <p:ph type="title"/>
          </p:nvPr>
        </p:nvSpPr>
        <p:spPr>
          <a:xfrm>
            <a:off x="720000" y="1387600"/>
            <a:ext cx="52086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">
  <p:cSld name="TITLE_ONLY_2_1_1_1_3_2_1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7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9" name="Google Shape;1419;p17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420" name="Google Shape;1420;p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74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">
  <p:cSld name="TITLE_ONLY_2_1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9" name="Google Shape;13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8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8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TITLE_ONLY_2_1_1_1_1_1_1_1_1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- White Background" type="obj">
  <p:cSld name="OBJECT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76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6" name="Google Shape;1426;p176"/>
          <p:cNvSpPr txBox="1"/>
          <p:nvPr>
            <p:ph idx="1" type="body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o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o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78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pic>
        <p:nvPicPr>
          <p:cNvPr id="1433" name="Google Shape;143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7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6" name="Google Shape;1436;p178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7" name="Google Shape;1437;p178"/>
          <p:cNvSpPr txBox="1"/>
          <p:nvPr>
            <p:ph type="title"/>
          </p:nvPr>
        </p:nvSpPr>
        <p:spPr>
          <a:xfrm>
            <a:off x="720000" y="1808975"/>
            <a:ext cx="60441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79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440" name="Google Shape;144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7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4" name="Google Shape;1444;p179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5" name="Google Shape;1445;p179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SECTION_HEADER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80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448" name="Google Shape;1448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8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2" name="Google Shape;1452;p180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3" name="Google Shape;1453;p180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3">
  <p:cSld name="SECTION_HEADER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81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456" name="Google Shape;145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8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0" name="Google Shape;1460;p181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1" name="Google Shape;1461;p181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4">
  <p:cSld name="SECTION_HEADER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82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464" name="Google Shape;1464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8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8" name="Google Shape;1468;p182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9" name="Google Shape;1469;p182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">
  <p:cSld name="SECTION_HEADER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83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472" name="Google Shape;1472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8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6" name="Google Shape;1476;p183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7" name="Google Shape;1477;p183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 w Awards">
  <p:cSld name="SECTION_HEADER_2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84"/>
          <p:cNvSpPr txBox="1"/>
          <p:nvPr>
            <p:ph type="title"/>
          </p:nvPr>
        </p:nvSpPr>
        <p:spPr>
          <a:xfrm>
            <a:off x="694944" y="1204475"/>
            <a:ext cx="77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0" name="Google Shape;1480;p184"/>
          <p:cNvSpPr txBox="1"/>
          <p:nvPr>
            <p:ph idx="1" type="subTitle"/>
          </p:nvPr>
        </p:nvSpPr>
        <p:spPr>
          <a:xfrm>
            <a:off x="720000" y="3119725"/>
            <a:ext cx="7798200" cy="393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481" name="Google Shape;1481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284155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84"/>
          <p:cNvSpPr txBox="1"/>
          <p:nvPr>
            <p:ph idx="2" type="subTitle"/>
          </p:nvPr>
        </p:nvSpPr>
        <p:spPr>
          <a:xfrm>
            <a:off x="720000" y="2138250"/>
            <a:ext cx="7798200" cy="606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">
  <p:cSld name="TITLE_ONLY_2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8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7" name="Google Shape;1487;p18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488" name="Google Shape;1488;p1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85"/>
          <p:cNvSpPr txBox="1"/>
          <p:nvPr>
            <p:ph idx="1" type="body"/>
          </p:nvPr>
        </p:nvSpPr>
        <p:spPr>
          <a:xfrm>
            <a:off x="365750" y="1280160"/>
            <a:ext cx="84480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91" name="Google Shape;1491;p185"/>
          <p:cNvSpPr txBox="1"/>
          <p:nvPr>
            <p:ph idx="2" type="subTitle"/>
          </p:nvPr>
        </p:nvSpPr>
        <p:spPr>
          <a:xfrm>
            <a:off x="338328" y="861650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 v2">
  <p:cSld name="TITLE_ONLY_2_1_1_1_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0" name="Google Shape;15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" name="Google Shape;156;p19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9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2/3 + image">
  <p:cSld name="TITLE_ONLY_2_2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8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4" name="Google Shape;1494;p18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495" name="Google Shape;1495;p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86"/>
          <p:cNvSpPr txBox="1"/>
          <p:nvPr>
            <p:ph idx="1" type="body"/>
          </p:nvPr>
        </p:nvSpPr>
        <p:spPr>
          <a:xfrm>
            <a:off x="3657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98" name="Google Shape;1498;p186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9" name="Google Shape;1499;p186"/>
          <p:cNvSpPr/>
          <p:nvPr>
            <p:ph idx="3" type="pic"/>
          </p:nvPr>
        </p:nvSpPr>
        <p:spPr>
          <a:xfrm>
            <a:off x="6298700" y="1293875"/>
            <a:ext cx="2515200" cy="32055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2/3 columns">
  <p:cSld name="TITLE_ONLY_2_2_1"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8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2" name="Google Shape;1502;p18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03" name="Google Shape;1503;p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87"/>
          <p:cNvSpPr txBox="1"/>
          <p:nvPr>
            <p:ph idx="1" type="body"/>
          </p:nvPr>
        </p:nvSpPr>
        <p:spPr>
          <a:xfrm>
            <a:off x="30775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06" name="Google Shape;1506;p187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7" name="Google Shape;1507;p187"/>
          <p:cNvSpPr/>
          <p:nvPr>
            <p:ph idx="3" type="pic"/>
          </p:nvPr>
        </p:nvSpPr>
        <p:spPr>
          <a:xfrm>
            <a:off x="457200" y="1293875"/>
            <a:ext cx="25152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2 + image">
  <p:cSld name="TITLE_ONLY_2_2_2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8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0" name="Google Shape;1510;p18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11" name="Google Shape;1511;p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88"/>
          <p:cNvSpPr txBox="1"/>
          <p:nvPr>
            <p:ph idx="1" type="body"/>
          </p:nvPr>
        </p:nvSpPr>
        <p:spPr>
          <a:xfrm>
            <a:off x="365750" y="1280150"/>
            <a:ext cx="3968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14" name="Google Shape;1514;p188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15" name="Google Shape;1515;p188"/>
          <p:cNvSpPr/>
          <p:nvPr>
            <p:ph idx="3" type="pic"/>
          </p:nvPr>
        </p:nvSpPr>
        <p:spPr>
          <a:xfrm>
            <a:off x="4801050" y="1293875"/>
            <a:ext cx="40128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1/2 columns">
  <p:cSld name="TITLE_ONLY_2_2_1_1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8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8" name="Google Shape;1518;p18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19" name="Google Shape;1519;p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89"/>
          <p:cNvSpPr txBox="1"/>
          <p:nvPr>
            <p:ph idx="1" type="body"/>
          </p:nvPr>
        </p:nvSpPr>
        <p:spPr>
          <a:xfrm>
            <a:off x="4801050" y="1280150"/>
            <a:ext cx="40227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22" name="Google Shape;1522;p189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3" name="Google Shape;1523;p189"/>
          <p:cNvSpPr/>
          <p:nvPr>
            <p:ph idx="3" type="pic"/>
          </p:nvPr>
        </p:nvSpPr>
        <p:spPr>
          <a:xfrm>
            <a:off x="457200" y="1293875"/>
            <a:ext cx="38859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3 + image">
  <p:cSld name="TITLE_ONLY_2_2_1_2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9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6" name="Google Shape;1526;p1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90"/>
          <p:cNvSpPr txBox="1"/>
          <p:nvPr>
            <p:ph idx="1" type="body"/>
          </p:nvPr>
        </p:nvSpPr>
        <p:spPr>
          <a:xfrm>
            <a:off x="3657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29" name="Google Shape;1529;p190"/>
          <p:cNvSpPr/>
          <p:nvPr>
            <p:ph idx="2" type="pic"/>
          </p:nvPr>
        </p:nvSpPr>
        <p:spPr>
          <a:xfrm>
            <a:off x="3630350" y="1293875"/>
            <a:ext cx="51834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1530" name="Google Shape;1530;p19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1" name="Google Shape;1531;p190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+ text 1/3">
  <p:cSld name="TITLE_ONLY_2_2_1_2_1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9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4" name="Google Shape;1534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91"/>
          <p:cNvSpPr txBox="1"/>
          <p:nvPr>
            <p:ph idx="1" type="body"/>
          </p:nvPr>
        </p:nvSpPr>
        <p:spPr>
          <a:xfrm>
            <a:off x="57699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37" name="Google Shape;1537;p191"/>
          <p:cNvSpPr/>
          <p:nvPr>
            <p:ph idx="2" type="pic"/>
          </p:nvPr>
        </p:nvSpPr>
        <p:spPr>
          <a:xfrm>
            <a:off x="457200" y="1293875"/>
            <a:ext cx="5183400" cy="34107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1538" name="Google Shape;1538;p19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9" name="Google Shape;1539;p191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">
  <p:cSld name="TITLE_ONLY_2_1"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9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2" name="Google Shape;1542;p19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43" name="Google Shape;1543;p1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92"/>
          <p:cNvSpPr txBox="1"/>
          <p:nvPr>
            <p:ph idx="1" type="body"/>
          </p:nvPr>
        </p:nvSpPr>
        <p:spPr>
          <a:xfrm>
            <a:off x="362025" y="1280160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46" name="Google Shape;1546;p192"/>
          <p:cNvSpPr txBox="1"/>
          <p:nvPr>
            <p:ph idx="2" type="body"/>
          </p:nvPr>
        </p:nvSpPr>
        <p:spPr>
          <a:xfrm>
            <a:off x="4708950" y="1223725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47" name="Google Shape;1547;p192"/>
          <p:cNvSpPr txBox="1"/>
          <p:nvPr>
            <p:ph idx="3" type="subTitle"/>
          </p:nvPr>
        </p:nvSpPr>
        <p:spPr>
          <a:xfrm>
            <a:off x="338328" y="861650"/>
            <a:ext cx="8461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 1">
  <p:cSld name="TITLE_ONLY_2_1_1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9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0" name="Google Shape;1550;p19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51" name="Google Shape;1551;p1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93"/>
          <p:cNvSpPr txBox="1"/>
          <p:nvPr>
            <p:ph idx="1" type="body"/>
          </p:nvPr>
        </p:nvSpPr>
        <p:spPr>
          <a:xfrm>
            <a:off x="365750" y="1480800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4" name="Google Shape;1554;p193"/>
          <p:cNvSpPr txBox="1"/>
          <p:nvPr>
            <p:ph idx="2" type="subTitle"/>
          </p:nvPr>
        </p:nvSpPr>
        <p:spPr>
          <a:xfrm>
            <a:off x="338328" y="1124975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5" name="Google Shape;1555;p193"/>
          <p:cNvSpPr txBox="1"/>
          <p:nvPr>
            <p:ph idx="3" type="body"/>
          </p:nvPr>
        </p:nvSpPr>
        <p:spPr>
          <a:xfrm>
            <a:off x="3231512" y="1481328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6" name="Google Shape;1556;p193"/>
          <p:cNvSpPr txBox="1"/>
          <p:nvPr>
            <p:ph idx="4" type="subTitle"/>
          </p:nvPr>
        </p:nvSpPr>
        <p:spPr>
          <a:xfrm>
            <a:off x="3209544" y="1124712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7" name="Google Shape;1557;p193"/>
          <p:cNvSpPr txBox="1"/>
          <p:nvPr>
            <p:ph idx="5" type="body"/>
          </p:nvPr>
        </p:nvSpPr>
        <p:spPr>
          <a:xfrm>
            <a:off x="6139062" y="1481603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8" name="Google Shape;1558;p193"/>
          <p:cNvSpPr txBox="1"/>
          <p:nvPr>
            <p:ph idx="6" type="subTitle"/>
          </p:nvPr>
        </p:nvSpPr>
        <p:spPr>
          <a:xfrm>
            <a:off x="6117336" y="1124987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">
  <p:cSld name="TITLE_ONLY_2_1_1_1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9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1" name="Google Shape;1561;p19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62" name="Google Shape;1562;p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94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65" name="Google Shape;1565;p194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6" name="Google Shape;1566;p194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67" name="Google Shape;1567;p194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68" name="Google Shape;1568;p194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9" name="Google Shape;1569;p194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 v2">
  <p:cSld name="TITLE_ONLY_2_1_1_1_4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9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2" name="Google Shape;1572;p19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73" name="Google Shape;1573;p1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95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76" name="Google Shape;1576;p195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7" name="Google Shape;1577;p195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78" name="Google Shape;1578;p195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9" name="Google Shape;1579;p195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80" name="Google Shape;1580;p195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">
  <p:cSld name="TITLE_ONLY_2_1_1_1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0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0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0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">
  <p:cSld name="TITLE_ONLY_2_1_1_1_2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9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3" name="Google Shape;1583;p19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84" name="Google Shape;1584;p1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96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87" name="Google Shape;1587;p196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8" name="Google Shape;1588;p196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89" name="Google Shape;1589;p196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0" name="Google Shape;1590;p196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91" name="Google Shape;1591;p196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2" name="Google Shape;1592;p196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93" name="Google Shape;1593;p196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94" name="Google Shape;1594;p196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 v2">
  <p:cSld name="TITLE_ONLY_2_1_1_1_2_1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9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7" name="Google Shape;1597;p19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598" name="Google Shape;1598;p1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97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01" name="Google Shape;1601;p197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2" name="Google Shape;1602;p197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03" name="Google Shape;1603;p197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4" name="Google Shape;1604;p197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05" name="Google Shape;1605;p197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06" name="Google Shape;1606;p197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07" name="Google Shape;1607;p197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08" name="Google Shape;1608;p197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rand">
  <p:cSld name="TITLE_ONLY_2_1_1_1_1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9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1" name="Google Shape;1611;p198"/>
          <p:cNvSpPr txBox="1"/>
          <p:nvPr>
            <p:ph type="title"/>
          </p:nvPr>
        </p:nvSpPr>
        <p:spPr>
          <a:xfrm>
            <a:off x="347472" y="417550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12" name="Google Shape;1612;p1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98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15" name="Google Shape;1615;p198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6" name="Google Shape;1616;p198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3811" name="adj"/>
            </a:avLst>
          </a:prstGeom>
          <a:noFill/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erson">
  <p:cSld name="TITLE_ONLY_2_1_1_1_1_1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9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9" name="Google Shape;1619;p19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20" name="Google Shape;1620;p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99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23" name="Google Shape;1623;p199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24" name="Google Shape;1624;p199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50000" name="adj"/>
            </a:avLst>
          </a:prstGeom>
          <a:noFill/>
          <a:ln cap="flat" cmpd="sng" w="114300">
            <a:solidFill>
              <a:srgbClr val="F5F8F8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rows">
  <p:cSld name="TITLE_ONLY_2_1_1_2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0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7" name="Google Shape;1627;p200"/>
          <p:cNvSpPr txBox="1"/>
          <p:nvPr>
            <p:ph type="title"/>
          </p:nvPr>
        </p:nvSpPr>
        <p:spPr>
          <a:xfrm>
            <a:off x="338328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28" name="Google Shape;1628;p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200"/>
          <p:cNvSpPr txBox="1"/>
          <p:nvPr>
            <p:ph idx="1" type="body"/>
          </p:nvPr>
        </p:nvSpPr>
        <p:spPr>
          <a:xfrm>
            <a:off x="2320675" y="1481325"/>
            <a:ext cx="6506700" cy="1291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1" name="Google Shape;1631;p200"/>
          <p:cNvSpPr txBox="1"/>
          <p:nvPr>
            <p:ph idx="2" type="subTitle"/>
          </p:nvPr>
        </p:nvSpPr>
        <p:spPr>
          <a:xfrm>
            <a:off x="2316977" y="11247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2" name="Google Shape;1632;p200"/>
          <p:cNvSpPr txBox="1"/>
          <p:nvPr>
            <p:ph idx="3" type="body"/>
          </p:nvPr>
        </p:nvSpPr>
        <p:spPr>
          <a:xfrm>
            <a:off x="2318825" y="3413625"/>
            <a:ext cx="6506700" cy="11691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3" name="Google Shape;1633;p200"/>
          <p:cNvSpPr txBox="1"/>
          <p:nvPr>
            <p:ph idx="4" type="subTitle"/>
          </p:nvPr>
        </p:nvSpPr>
        <p:spPr>
          <a:xfrm>
            <a:off x="2315127" y="30570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4" name="Google Shape;1634;p200"/>
          <p:cNvSpPr/>
          <p:nvPr/>
        </p:nvSpPr>
        <p:spPr>
          <a:xfrm rot="-5400000">
            <a:off x="456300" y="1236785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5" name="Google Shape;1635;p200"/>
          <p:cNvSpPr/>
          <p:nvPr/>
        </p:nvSpPr>
        <p:spPr>
          <a:xfrm rot="-5400000">
            <a:off x="456300" y="3046438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36" name="Google Shape;1636;p200"/>
          <p:cNvSpPr/>
          <p:nvPr>
            <p:ph idx="5" type="pic"/>
          </p:nvPr>
        </p:nvSpPr>
        <p:spPr>
          <a:xfrm>
            <a:off x="511200" y="1288725"/>
            <a:ext cx="1432500" cy="1435200"/>
          </a:xfrm>
          <a:prstGeom prst="rect">
            <a:avLst/>
          </a:prstGeom>
          <a:noFill/>
          <a:ln>
            <a:noFill/>
          </a:ln>
        </p:spPr>
      </p:sp>
      <p:sp>
        <p:nvSpPr>
          <p:cNvPr id="1637" name="Google Shape;1637;p200"/>
          <p:cNvSpPr/>
          <p:nvPr>
            <p:ph idx="6" type="pic"/>
          </p:nvPr>
        </p:nvSpPr>
        <p:spPr>
          <a:xfrm>
            <a:off x="511200" y="3096550"/>
            <a:ext cx="1432500" cy="143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1-column">
  <p:cSld name="TITLE_ONLY_2_1_1_1_1_1_2_1_2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0" name="Google Shape;1640;p20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41" name="Google Shape;1641;p2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201"/>
          <p:cNvSpPr txBox="1"/>
          <p:nvPr>
            <p:ph idx="1" type="subTitle"/>
          </p:nvPr>
        </p:nvSpPr>
        <p:spPr>
          <a:xfrm>
            <a:off x="559675" y="1178400"/>
            <a:ext cx="81432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44" name="Google Shape;1644;p201"/>
          <p:cNvSpPr txBox="1"/>
          <p:nvPr>
            <p:ph idx="2" type="body"/>
          </p:nvPr>
        </p:nvSpPr>
        <p:spPr>
          <a:xfrm>
            <a:off x="559575" y="1975825"/>
            <a:ext cx="81432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2-columns">
  <p:cSld name="TITLE_ONLY_2_1_1_1_1_1_2_1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0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7" name="Google Shape;1647;p20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48" name="Google Shape;1648;p2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202"/>
          <p:cNvSpPr txBox="1"/>
          <p:nvPr>
            <p:ph idx="1" type="body"/>
          </p:nvPr>
        </p:nvSpPr>
        <p:spPr>
          <a:xfrm>
            <a:off x="559575" y="1975825"/>
            <a:ext cx="37674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1" name="Google Shape;1651;p202"/>
          <p:cNvSpPr txBox="1"/>
          <p:nvPr>
            <p:ph idx="2" type="body"/>
          </p:nvPr>
        </p:nvSpPr>
        <p:spPr>
          <a:xfrm>
            <a:off x="4773800" y="1975825"/>
            <a:ext cx="38151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2" name="Google Shape;1652;p202"/>
          <p:cNvSpPr txBox="1"/>
          <p:nvPr>
            <p:ph idx="3" type="subTitle"/>
          </p:nvPr>
        </p:nvSpPr>
        <p:spPr>
          <a:xfrm>
            <a:off x="559575" y="1177950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53" name="Google Shape;1653;p202"/>
          <p:cNvSpPr txBox="1"/>
          <p:nvPr>
            <p:ph idx="4" type="subTitle"/>
          </p:nvPr>
        </p:nvSpPr>
        <p:spPr>
          <a:xfrm>
            <a:off x="4788560" y="1178375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3-columns">
  <p:cSld name="TITLE_ONLY_2_1_1_1_1_1_2_1_1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20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6" name="Google Shape;1656;p20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57" name="Google Shape;1657;p2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203"/>
          <p:cNvSpPr txBox="1"/>
          <p:nvPr>
            <p:ph idx="1" type="body"/>
          </p:nvPr>
        </p:nvSpPr>
        <p:spPr>
          <a:xfrm>
            <a:off x="559575" y="1975825"/>
            <a:ext cx="24888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0" name="Google Shape;1660;p203"/>
          <p:cNvSpPr txBox="1"/>
          <p:nvPr>
            <p:ph idx="2" type="body"/>
          </p:nvPr>
        </p:nvSpPr>
        <p:spPr>
          <a:xfrm>
            <a:off x="33553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1" name="Google Shape;1661;p203"/>
          <p:cNvSpPr txBox="1"/>
          <p:nvPr>
            <p:ph idx="3" type="body"/>
          </p:nvPr>
        </p:nvSpPr>
        <p:spPr>
          <a:xfrm>
            <a:off x="61832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62" name="Google Shape;1662;p203"/>
          <p:cNvSpPr txBox="1"/>
          <p:nvPr>
            <p:ph idx="4" type="subTitle"/>
          </p:nvPr>
        </p:nvSpPr>
        <p:spPr>
          <a:xfrm>
            <a:off x="559575" y="1177950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63" name="Google Shape;1663;p203"/>
          <p:cNvSpPr txBox="1"/>
          <p:nvPr>
            <p:ph idx="5" type="subTitle"/>
          </p:nvPr>
        </p:nvSpPr>
        <p:spPr>
          <a:xfrm>
            <a:off x="3371425" y="1178388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64" name="Google Shape;1664;p203"/>
          <p:cNvSpPr txBox="1"/>
          <p:nvPr>
            <p:ph idx="6" type="subTitle"/>
          </p:nvPr>
        </p:nvSpPr>
        <p:spPr>
          <a:xfrm>
            <a:off x="6193175" y="1178375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quares">
  <p:cSld name="TITLE_ONLY_2_1_1_1_1_1_1_1_2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0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7" name="Google Shape;1667;p20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68" name="Google Shape;1668;p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204"/>
          <p:cNvSpPr txBox="1"/>
          <p:nvPr>
            <p:ph idx="1" type="subTitle"/>
          </p:nvPr>
        </p:nvSpPr>
        <p:spPr>
          <a:xfrm>
            <a:off x="576900" y="1177950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71" name="Google Shape;1671;p204"/>
          <p:cNvSpPr txBox="1"/>
          <p:nvPr>
            <p:ph idx="2" type="subTitle"/>
          </p:nvPr>
        </p:nvSpPr>
        <p:spPr>
          <a:xfrm>
            <a:off x="4830775" y="1177938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72" name="Google Shape;1672;p204"/>
          <p:cNvSpPr txBox="1"/>
          <p:nvPr>
            <p:ph idx="3" type="subTitle"/>
          </p:nvPr>
        </p:nvSpPr>
        <p:spPr>
          <a:xfrm>
            <a:off x="576900" y="3072525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73" name="Google Shape;1673;p204"/>
          <p:cNvSpPr txBox="1"/>
          <p:nvPr>
            <p:ph idx="4" type="subTitle"/>
          </p:nvPr>
        </p:nvSpPr>
        <p:spPr>
          <a:xfrm>
            <a:off x="4830775" y="3072513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74" name="Google Shape;1674;p204"/>
          <p:cNvSpPr txBox="1"/>
          <p:nvPr>
            <p:ph idx="5" type="body"/>
          </p:nvPr>
        </p:nvSpPr>
        <p:spPr>
          <a:xfrm>
            <a:off x="576900" y="1611775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75" name="Google Shape;1675;p204"/>
          <p:cNvSpPr txBox="1"/>
          <p:nvPr>
            <p:ph idx="6" type="body"/>
          </p:nvPr>
        </p:nvSpPr>
        <p:spPr>
          <a:xfrm>
            <a:off x="576900" y="3506350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76" name="Google Shape;1676;p204"/>
          <p:cNvSpPr txBox="1"/>
          <p:nvPr>
            <p:ph idx="7" type="body"/>
          </p:nvPr>
        </p:nvSpPr>
        <p:spPr>
          <a:xfrm>
            <a:off x="4830775" y="1611763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77" name="Google Shape;1677;p204"/>
          <p:cNvSpPr txBox="1"/>
          <p:nvPr>
            <p:ph idx="8" type="body"/>
          </p:nvPr>
        </p:nvSpPr>
        <p:spPr>
          <a:xfrm>
            <a:off x="4830775" y="3506338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78" name="Google Shape;1678;p204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2-chevrons">
  <p:cSld name="TITLE_ONLY_2_1_1_1_1_1_1_3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0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1" name="Google Shape;1681;p20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82" name="Google Shape;1682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205"/>
          <p:cNvSpPr txBox="1"/>
          <p:nvPr>
            <p:ph idx="1" type="body"/>
          </p:nvPr>
        </p:nvSpPr>
        <p:spPr>
          <a:xfrm>
            <a:off x="457200" y="2401075"/>
            <a:ext cx="38175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5" name="Google Shape;1685;p205"/>
          <p:cNvSpPr txBox="1"/>
          <p:nvPr>
            <p:ph idx="2" type="body"/>
          </p:nvPr>
        </p:nvSpPr>
        <p:spPr>
          <a:xfrm>
            <a:off x="4500425" y="2401075"/>
            <a:ext cx="43233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86" name="Google Shape;1686;p205"/>
          <p:cNvSpPr txBox="1"/>
          <p:nvPr>
            <p:ph idx="3" type="subTitle"/>
          </p:nvPr>
        </p:nvSpPr>
        <p:spPr>
          <a:xfrm>
            <a:off x="104765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87" name="Google Shape;1687;p205"/>
          <p:cNvSpPr txBox="1"/>
          <p:nvPr>
            <p:ph idx="4" type="subTitle"/>
          </p:nvPr>
        </p:nvSpPr>
        <p:spPr>
          <a:xfrm>
            <a:off x="514770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 v2">
  <p:cSld name="TITLE_ONLY_2_1_1_1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75" name="Google Shape;17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1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21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1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1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3-chevrons">
  <p:cSld name="TITLE_ONLY_2_1_1_1_1_1_1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0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0" name="Google Shape;1690;p20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691" name="Google Shape;1691;p2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206"/>
          <p:cNvSpPr txBox="1"/>
          <p:nvPr>
            <p:ph idx="1" type="body"/>
          </p:nvPr>
        </p:nvSpPr>
        <p:spPr>
          <a:xfrm>
            <a:off x="457200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4" name="Google Shape;1694;p206"/>
          <p:cNvSpPr txBox="1"/>
          <p:nvPr>
            <p:ph idx="2" type="body"/>
          </p:nvPr>
        </p:nvSpPr>
        <p:spPr>
          <a:xfrm>
            <a:off x="3214375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5" name="Google Shape;1695;p206"/>
          <p:cNvSpPr txBox="1"/>
          <p:nvPr>
            <p:ph idx="3" type="body"/>
          </p:nvPr>
        </p:nvSpPr>
        <p:spPr>
          <a:xfrm>
            <a:off x="5971574" y="2401075"/>
            <a:ext cx="28422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6" name="Google Shape;1696;p206"/>
          <p:cNvSpPr txBox="1"/>
          <p:nvPr>
            <p:ph idx="4" type="subTitle"/>
          </p:nvPr>
        </p:nvSpPr>
        <p:spPr>
          <a:xfrm>
            <a:off x="1047650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97" name="Google Shape;1697;p206"/>
          <p:cNvSpPr txBox="1"/>
          <p:nvPr>
            <p:ph idx="5" type="subTitle"/>
          </p:nvPr>
        </p:nvSpPr>
        <p:spPr>
          <a:xfrm>
            <a:off x="3784775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698" name="Google Shape;1698;p206"/>
          <p:cNvSpPr txBox="1"/>
          <p:nvPr>
            <p:ph idx="6" type="subTitle"/>
          </p:nvPr>
        </p:nvSpPr>
        <p:spPr>
          <a:xfrm>
            <a:off x="6504000" y="1336375"/>
            <a:ext cx="17877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4-chevrons">
  <p:cSld name="TITLE_ONLY_2_1_1_1_1_1_1_2"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0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1" name="Google Shape;1701;p20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702" name="Google Shape;1702;p2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207"/>
          <p:cNvSpPr txBox="1"/>
          <p:nvPr>
            <p:ph idx="1" type="body"/>
          </p:nvPr>
        </p:nvSpPr>
        <p:spPr>
          <a:xfrm>
            <a:off x="457200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05" name="Google Shape;1705;p207"/>
          <p:cNvSpPr txBox="1"/>
          <p:nvPr>
            <p:ph idx="2" type="body"/>
          </p:nvPr>
        </p:nvSpPr>
        <p:spPr>
          <a:xfrm>
            <a:off x="2518724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06" name="Google Shape;1706;p207"/>
          <p:cNvSpPr txBox="1"/>
          <p:nvPr>
            <p:ph idx="3" type="body"/>
          </p:nvPr>
        </p:nvSpPr>
        <p:spPr>
          <a:xfrm>
            <a:off x="4570901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07" name="Google Shape;1707;p207"/>
          <p:cNvSpPr txBox="1"/>
          <p:nvPr>
            <p:ph idx="4" type="body"/>
          </p:nvPr>
        </p:nvSpPr>
        <p:spPr>
          <a:xfrm>
            <a:off x="6623075" y="2386388"/>
            <a:ext cx="22098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08" name="Google Shape;1708;p207"/>
          <p:cNvSpPr txBox="1"/>
          <p:nvPr>
            <p:ph idx="5" type="subTitle"/>
          </p:nvPr>
        </p:nvSpPr>
        <p:spPr>
          <a:xfrm>
            <a:off x="1047650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709" name="Google Shape;1709;p207"/>
          <p:cNvSpPr txBox="1"/>
          <p:nvPr>
            <p:ph idx="6" type="subTitle"/>
          </p:nvPr>
        </p:nvSpPr>
        <p:spPr>
          <a:xfrm>
            <a:off x="31261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710" name="Google Shape;1710;p207"/>
          <p:cNvSpPr txBox="1"/>
          <p:nvPr>
            <p:ph idx="7" type="subTitle"/>
          </p:nvPr>
        </p:nvSpPr>
        <p:spPr>
          <a:xfrm>
            <a:off x="5149763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711" name="Google Shape;1711;p207"/>
          <p:cNvSpPr txBox="1"/>
          <p:nvPr>
            <p:ph idx="8" type="subTitle"/>
          </p:nvPr>
        </p:nvSpPr>
        <p:spPr>
          <a:xfrm>
            <a:off x="71733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ONLY_2_1_1_1_3_2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20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4" name="Google Shape;1714;p20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715" name="Google Shape;1715;p2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208"/>
          <p:cNvSpPr/>
          <p:nvPr>
            <p:ph idx="2" type="pic"/>
          </p:nvPr>
        </p:nvSpPr>
        <p:spPr>
          <a:xfrm>
            <a:off x="587376" y="1214225"/>
            <a:ext cx="80994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TITLE_ONLY_2_1_1_1_3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20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0" name="Google Shape;1720;p20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1" name="Google Shape;1721;p209"/>
          <p:cNvSpPr/>
          <p:nvPr/>
        </p:nvSpPr>
        <p:spPr>
          <a:xfrm rot="-5400000">
            <a:off x="4990333" y="860000"/>
            <a:ext cx="3580800" cy="40662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722" name="Google Shape;1722;p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209"/>
          <p:cNvSpPr/>
          <p:nvPr>
            <p:ph idx="2" type="pic"/>
          </p:nvPr>
        </p:nvSpPr>
        <p:spPr>
          <a:xfrm>
            <a:off x="587374" y="1214225"/>
            <a:ext cx="3811200" cy="331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25" name="Google Shape;1725;p209"/>
          <p:cNvSpPr/>
          <p:nvPr>
            <p:ph idx="3" type="pic"/>
          </p:nvPr>
        </p:nvSpPr>
        <p:spPr>
          <a:xfrm>
            <a:off x="4875124" y="1233200"/>
            <a:ext cx="38112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TITLE_ONLY_2_1_1_1_3_1"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21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8" name="Google Shape;1728;p21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729" name="Google Shape;1729;p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210"/>
          <p:cNvSpPr/>
          <p:nvPr>
            <p:ph idx="2" type="pic"/>
          </p:nvPr>
        </p:nvSpPr>
        <p:spPr>
          <a:xfrm>
            <a:off x="543650" y="1185925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2" name="Google Shape;1732;p210"/>
          <p:cNvSpPr/>
          <p:nvPr>
            <p:ph idx="3" type="pic"/>
          </p:nvPr>
        </p:nvSpPr>
        <p:spPr>
          <a:xfrm>
            <a:off x="337702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1733" name="Google Shape;1733;p210"/>
          <p:cNvSpPr/>
          <p:nvPr>
            <p:ph idx="4" type="pic"/>
          </p:nvPr>
        </p:nvSpPr>
        <p:spPr>
          <a:xfrm>
            <a:off x="621135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ONLY_2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25" y="30506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211"/>
          <p:cNvSpPr txBox="1"/>
          <p:nvPr>
            <p:ph hasCustomPrompt="1" type="title"/>
          </p:nvPr>
        </p:nvSpPr>
        <p:spPr>
          <a:xfrm>
            <a:off x="969675" y="972750"/>
            <a:ext cx="72048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37" name="Google Shape;1737;p211"/>
          <p:cNvSpPr txBox="1"/>
          <p:nvPr>
            <p:ph idx="1" type="subTitle"/>
          </p:nvPr>
        </p:nvSpPr>
        <p:spPr>
          <a:xfrm>
            <a:off x="1284000" y="3308025"/>
            <a:ext cx="6576000" cy="37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738" name="Google Shape;1738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211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2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212"/>
          <p:cNvSpPr txBox="1"/>
          <p:nvPr>
            <p:ph idx="1" type="subTitle"/>
          </p:nvPr>
        </p:nvSpPr>
        <p:spPr>
          <a:xfrm>
            <a:off x="720000" y="2846800"/>
            <a:ext cx="4869000" cy="473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43" name="Google Shape;1743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00" y="11019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212"/>
          <p:cNvSpPr txBox="1"/>
          <p:nvPr>
            <p:ph idx="2" type="body"/>
          </p:nvPr>
        </p:nvSpPr>
        <p:spPr>
          <a:xfrm>
            <a:off x="720000" y="3320500"/>
            <a:ext cx="7966800" cy="1365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45" name="Google Shape;1745;p212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6" name="Google Shape;1746;p212"/>
          <p:cNvSpPr txBox="1"/>
          <p:nvPr>
            <p:ph type="title"/>
          </p:nvPr>
        </p:nvSpPr>
        <p:spPr>
          <a:xfrm>
            <a:off x="720000" y="1387600"/>
            <a:ext cx="52086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">
  <p:cSld name="TITLE_ONLY_2_1_1_1_3_2_1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1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9" name="Google Shape;1749;p21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750" name="Google Shape;1750;p2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213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TITLE_ONLY_2_1_1_1_1_1_1_1_1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4" name="Google Shape;1754;p2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ally Empty">
  <p:cSld name="TITLE_ONLY_2_1_1_1_1_1_1_1_1_2"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rand">
  <p:cSld name="TITLE_ONLY_2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2"/>
          <p:cNvSpPr txBox="1"/>
          <p:nvPr>
            <p:ph type="title"/>
          </p:nvPr>
        </p:nvSpPr>
        <p:spPr>
          <a:xfrm>
            <a:off x="347472" y="417550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89" name="Google Shape;18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2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3811" name="adj"/>
            </a:avLst>
          </a:prstGeom>
          <a:noFill/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- White Background" type="obj">
  <p:cSld name="OBJECT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16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8" name="Google Shape;1758;p216"/>
          <p:cNvSpPr txBox="1"/>
          <p:nvPr>
            <p:ph idx="1" type="body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o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o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drawing, clock&#10;&#10;Description automatically generated" id="1759" name="Google Shape;1759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7780" y="378466"/>
            <a:ext cx="589024" cy="1526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, clock&#10;&#10;Description automatically generated" id="1760" name="Google Shape;1760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7780" y="378466"/>
            <a:ext cx="589024" cy="15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217"/>
          <p:cNvSpPr txBox="1"/>
          <p:nvPr>
            <p:ph idx="1" type="body"/>
          </p:nvPr>
        </p:nvSpPr>
        <p:spPr>
          <a:xfrm>
            <a:off x="238275" y="1146725"/>
            <a:ext cx="84486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◼"/>
              <a:defRPr sz="16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3" name="Google Shape;1763;p217"/>
          <p:cNvSpPr txBox="1"/>
          <p:nvPr>
            <p:ph type="title"/>
          </p:nvPr>
        </p:nvSpPr>
        <p:spPr>
          <a:xfrm>
            <a:off x="227250" y="258500"/>
            <a:ext cx="8573700" cy="420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arla"/>
              <a:buNone/>
              <a:defRPr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b="1" sz="2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b="1" sz="2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b="1" sz="2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b="1" sz="2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b="1" sz="2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b="1" sz="2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b="1" sz="2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la"/>
              <a:buNone/>
              <a:defRPr b="1" sz="2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764" name="Google Shape;1764;p217"/>
          <p:cNvSpPr txBox="1"/>
          <p:nvPr>
            <p:ph idx="2" type="subTitle"/>
          </p:nvPr>
        </p:nvSpPr>
        <p:spPr>
          <a:xfrm>
            <a:off x="238275" y="679100"/>
            <a:ext cx="8562900" cy="3831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 Medium"/>
              <a:buNone/>
              <a:defRPr sz="2000">
                <a:solidFill>
                  <a:schemeClr val="dk2"/>
                </a:solidFill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Open Sans Medium"/>
              <a:buNone/>
              <a:defRPr>
                <a:latin typeface="Open Sans Medium"/>
                <a:ea typeface="Open Sans Medium"/>
                <a:cs typeface="Open Sans Medium"/>
                <a:sym typeface="Open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erson">
  <p:cSld name="TITLE_ONLY_2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97" name="Google Shape;19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1" name="Google Shape;201;p23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50000" name="adj"/>
            </a:avLst>
          </a:prstGeom>
          <a:noFill/>
          <a:ln cap="flat" cmpd="sng" w="114300">
            <a:solidFill>
              <a:srgbClr val="F5F8F8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rows">
  <p:cSld name="TITLE_ONLY_2_1_1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4"/>
          <p:cNvSpPr txBox="1"/>
          <p:nvPr>
            <p:ph type="title"/>
          </p:nvPr>
        </p:nvSpPr>
        <p:spPr>
          <a:xfrm>
            <a:off x="338328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05" name="Google Shape;2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2320675" y="1481325"/>
            <a:ext cx="6506700" cy="1291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8" name="Google Shape;208;p24"/>
          <p:cNvSpPr txBox="1"/>
          <p:nvPr>
            <p:ph idx="2" type="subTitle"/>
          </p:nvPr>
        </p:nvSpPr>
        <p:spPr>
          <a:xfrm>
            <a:off x="2316977" y="11247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Google Shape;209;p24"/>
          <p:cNvSpPr txBox="1"/>
          <p:nvPr>
            <p:ph idx="3" type="body"/>
          </p:nvPr>
        </p:nvSpPr>
        <p:spPr>
          <a:xfrm>
            <a:off x="2318825" y="3413625"/>
            <a:ext cx="6506700" cy="11691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4" type="subTitle"/>
          </p:nvPr>
        </p:nvSpPr>
        <p:spPr>
          <a:xfrm>
            <a:off x="2315127" y="30570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4"/>
          <p:cNvSpPr/>
          <p:nvPr/>
        </p:nvSpPr>
        <p:spPr>
          <a:xfrm rot="-5400000">
            <a:off x="456300" y="1236785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2" name="Google Shape;212;p24"/>
          <p:cNvSpPr/>
          <p:nvPr/>
        </p:nvSpPr>
        <p:spPr>
          <a:xfrm rot="-5400000">
            <a:off x="456300" y="3046438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3" name="Google Shape;213;p24"/>
          <p:cNvSpPr/>
          <p:nvPr>
            <p:ph idx="5" type="pic"/>
          </p:nvPr>
        </p:nvSpPr>
        <p:spPr>
          <a:xfrm>
            <a:off x="511200" y="1288725"/>
            <a:ext cx="1432500" cy="14352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4"/>
          <p:cNvSpPr/>
          <p:nvPr>
            <p:ph idx="6" type="pic"/>
          </p:nvPr>
        </p:nvSpPr>
        <p:spPr>
          <a:xfrm>
            <a:off x="511200" y="3096550"/>
            <a:ext cx="1432500" cy="143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1-column">
  <p:cSld name="TITLE_ONLY_2_1_1_1_1_1_2_1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18" name="Google Shape;2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>
            <p:ph idx="1" type="subTitle"/>
          </p:nvPr>
        </p:nvSpPr>
        <p:spPr>
          <a:xfrm>
            <a:off x="559675" y="1178400"/>
            <a:ext cx="81432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2" type="body"/>
          </p:nvPr>
        </p:nvSpPr>
        <p:spPr>
          <a:xfrm>
            <a:off x="559575" y="1975825"/>
            <a:ext cx="81432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2-columns">
  <p:cSld name="TITLE_ONLY_2_1_1_1_1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25" name="Google Shape;22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559575" y="1975825"/>
            <a:ext cx="37674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2" type="body"/>
          </p:nvPr>
        </p:nvSpPr>
        <p:spPr>
          <a:xfrm>
            <a:off x="4773800" y="1975825"/>
            <a:ext cx="38151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3" type="subTitle"/>
          </p:nvPr>
        </p:nvSpPr>
        <p:spPr>
          <a:xfrm>
            <a:off x="559575" y="1177950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4" type="subTitle"/>
          </p:nvPr>
        </p:nvSpPr>
        <p:spPr>
          <a:xfrm>
            <a:off x="4788560" y="1178375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3-columns">
  <p:cSld name="TITLE_ONLY_2_1_1_1_1_1_2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34" name="Google Shape;23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559575" y="1975825"/>
            <a:ext cx="24888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2" type="body"/>
          </p:nvPr>
        </p:nvSpPr>
        <p:spPr>
          <a:xfrm>
            <a:off x="33553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8" name="Google Shape;238;p27"/>
          <p:cNvSpPr txBox="1"/>
          <p:nvPr>
            <p:ph idx="3" type="body"/>
          </p:nvPr>
        </p:nvSpPr>
        <p:spPr>
          <a:xfrm>
            <a:off x="61832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9" name="Google Shape;239;p27"/>
          <p:cNvSpPr txBox="1"/>
          <p:nvPr>
            <p:ph idx="4" type="subTitle"/>
          </p:nvPr>
        </p:nvSpPr>
        <p:spPr>
          <a:xfrm>
            <a:off x="559575" y="1177950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5" type="subTitle"/>
          </p:nvPr>
        </p:nvSpPr>
        <p:spPr>
          <a:xfrm>
            <a:off x="3371425" y="1178388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41" name="Google Shape;241;p27"/>
          <p:cNvSpPr txBox="1"/>
          <p:nvPr>
            <p:ph idx="6" type="subTitle"/>
          </p:nvPr>
        </p:nvSpPr>
        <p:spPr>
          <a:xfrm>
            <a:off x="6193175" y="1178375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quares">
  <p:cSld name="TITLE_ONLY_2_1_1_1_1_1_1_1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45" name="Google Shape;2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>
            <p:ph idx="1" type="subTitle"/>
          </p:nvPr>
        </p:nvSpPr>
        <p:spPr>
          <a:xfrm>
            <a:off x="576900" y="1177950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48" name="Google Shape;248;p28"/>
          <p:cNvSpPr txBox="1"/>
          <p:nvPr>
            <p:ph idx="2" type="subTitle"/>
          </p:nvPr>
        </p:nvSpPr>
        <p:spPr>
          <a:xfrm>
            <a:off x="4830775" y="1177938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3" type="subTitle"/>
          </p:nvPr>
        </p:nvSpPr>
        <p:spPr>
          <a:xfrm>
            <a:off x="576900" y="3072525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4" type="subTitle"/>
          </p:nvPr>
        </p:nvSpPr>
        <p:spPr>
          <a:xfrm>
            <a:off x="4830775" y="3072513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5" type="body"/>
          </p:nvPr>
        </p:nvSpPr>
        <p:spPr>
          <a:xfrm>
            <a:off x="576900" y="1611775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6" type="body"/>
          </p:nvPr>
        </p:nvSpPr>
        <p:spPr>
          <a:xfrm>
            <a:off x="576900" y="3506350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7" type="body"/>
          </p:nvPr>
        </p:nvSpPr>
        <p:spPr>
          <a:xfrm>
            <a:off x="4830775" y="1611763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8" type="body"/>
          </p:nvPr>
        </p:nvSpPr>
        <p:spPr>
          <a:xfrm>
            <a:off x="4830775" y="3506338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5" name="Google Shape;255;p28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2-chevrons">
  <p:cSld name="TITLE_ONLY_2_1_1_1_1_1_1_3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2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>
            <p:ph idx="1" type="body"/>
          </p:nvPr>
        </p:nvSpPr>
        <p:spPr>
          <a:xfrm>
            <a:off x="457200" y="2401075"/>
            <a:ext cx="38175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2" type="body"/>
          </p:nvPr>
        </p:nvSpPr>
        <p:spPr>
          <a:xfrm>
            <a:off x="4500425" y="2401075"/>
            <a:ext cx="43233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3" type="subTitle"/>
          </p:nvPr>
        </p:nvSpPr>
        <p:spPr>
          <a:xfrm>
            <a:off x="104765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4" type="subTitle"/>
          </p:nvPr>
        </p:nvSpPr>
        <p:spPr>
          <a:xfrm>
            <a:off x="514770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3-chevrons">
  <p:cSld name="TITLE_ONLY_2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68" name="Google Shape;2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457200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1" name="Google Shape;271;p30"/>
          <p:cNvSpPr txBox="1"/>
          <p:nvPr>
            <p:ph idx="2" type="body"/>
          </p:nvPr>
        </p:nvSpPr>
        <p:spPr>
          <a:xfrm>
            <a:off x="3214375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3" type="body"/>
          </p:nvPr>
        </p:nvSpPr>
        <p:spPr>
          <a:xfrm>
            <a:off x="5971574" y="2401075"/>
            <a:ext cx="28422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3" name="Google Shape;273;p30"/>
          <p:cNvSpPr txBox="1"/>
          <p:nvPr>
            <p:ph idx="4" type="subTitle"/>
          </p:nvPr>
        </p:nvSpPr>
        <p:spPr>
          <a:xfrm>
            <a:off x="1047650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5" type="subTitle"/>
          </p:nvPr>
        </p:nvSpPr>
        <p:spPr>
          <a:xfrm>
            <a:off x="3784775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6" type="subTitle"/>
          </p:nvPr>
        </p:nvSpPr>
        <p:spPr>
          <a:xfrm>
            <a:off x="6504000" y="1336375"/>
            <a:ext cx="17877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SECTION_HEADER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4-chevrons">
  <p:cSld name="TITLE_ONLY_2_1_1_1_1_1_1_2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79" name="Google Shape;27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idx="1" type="body"/>
          </p:nvPr>
        </p:nvSpPr>
        <p:spPr>
          <a:xfrm>
            <a:off x="457200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2" name="Google Shape;282;p31"/>
          <p:cNvSpPr txBox="1"/>
          <p:nvPr>
            <p:ph idx="2" type="body"/>
          </p:nvPr>
        </p:nvSpPr>
        <p:spPr>
          <a:xfrm>
            <a:off x="2518724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3" name="Google Shape;283;p31"/>
          <p:cNvSpPr txBox="1"/>
          <p:nvPr>
            <p:ph idx="3" type="body"/>
          </p:nvPr>
        </p:nvSpPr>
        <p:spPr>
          <a:xfrm>
            <a:off x="4570901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4" name="Google Shape;284;p31"/>
          <p:cNvSpPr txBox="1"/>
          <p:nvPr>
            <p:ph idx="4" type="body"/>
          </p:nvPr>
        </p:nvSpPr>
        <p:spPr>
          <a:xfrm>
            <a:off x="6623075" y="2386388"/>
            <a:ext cx="22098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5" name="Google Shape;285;p31"/>
          <p:cNvSpPr txBox="1"/>
          <p:nvPr>
            <p:ph idx="5" type="subTitle"/>
          </p:nvPr>
        </p:nvSpPr>
        <p:spPr>
          <a:xfrm>
            <a:off x="1047650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86" name="Google Shape;286;p31"/>
          <p:cNvSpPr txBox="1"/>
          <p:nvPr>
            <p:ph idx="6" type="subTitle"/>
          </p:nvPr>
        </p:nvSpPr>
        <p:spPr>
          <a:xfrm>
            <a:off x="31261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87" name="Google Shape;287;p31"/>
          <p:cNvSpPr txBox="1"/>
          <p:nvPr>
            <p:ph idx="7" type="subTitle"/>
          </p:nvPr>
        </p:nvSpPr>
        <p:spPr>
          <a:xfrm>
            <a:off x="5149763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88" name="Google Shape;288;p31"/>
          <p:cNvSpPr txBox="1"/>
          <p:nvPr>
            <p:ph idx="8" type="subTitle"/>
          </p:nvPr>
        </p:nvSpPr>
        <p:spPr>
          <a:xfrm>
            <a:off x="71733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ONLY_2_1_1_1_3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292" name="Google Shape;29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/>
          <p:nvPr>
            <p:ph idx="2" type="pic"/>
          </p:nvPr>
        </p:nvSpPr>
        <p:spPr>
          <a:xfrm>
            <a:off x="587376" y="1214225"/>
            <a:ext cx="80994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TITLE_ONLY_2_1_1_1_3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33"/>
          <p:cNvSpPr/>
          <p:nvPr/>
        </p:nvSpPr>
        <p:spPr>
          <a:xfrm rot="-5400000">
            <a:off x="4990333" y="860000"/>
            <a:ext cx="3580800" cy="40662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/>
          <p:nvPr>
            <p:ph idx="2" type="pic"/>
          </p:nvPr>
        </p:nvSpPr>
        <p:spPr>
          <a:xfrm>
            <a:off x="587374" y="1214225"/>
            <a:ext cx="3811200" cy="3319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3"/>
          <p:cNvSpPr/>
          <p:nvPr>
            <p:ph idx="3" type="pic"/>
          </p:nvPr>
        </p:nvSpPr>
        <p:spPr>
          <a:xfrm>
            <a:off x="4875124" y="1233200"/>
            <a:ext cx="38112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TITLE_ONLY_2_1_1_1_3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06" name="Google Shape;30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4"/>
          <p:cNvSpPr/>
          <p:nvPr>
            <p:ph idx="2" type="pic"/>
          </p:nvPr>
        </p:nvSpPr>
        <p:spPr>
          <a:xfrm>
            <a:off x="543650" y="1185925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4"/>
          <p:cNvSpPr/>
          <p:nvPr>
            <p:ph idx="3" type="pic"/>
          </p:nvPr>
        </p:nvSpPr>
        <p:spPr>
          <a:xfrm>
            <a:off x="337702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34"/>
          <p:cNvSpPr/>
          <p:nvPr>
            <p:ph idx="4" type="pic"/>
          </p:nvPr>
        </p:nvSpPr>
        <p:spPr>
          <a:xfrm>
            <a:off x="621135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ONLY_2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25" y="30506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>
            <p:ph hasCustomPrompt="1" type="title"/>
          </p:nvPr>
        </p:nvSpPr>
        <p:spPr>
          <a:xfrm>
            <a:off x="969675" y="972750"/>
            <a:ext cx="72048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4" name="Google Shape;314;p35"/>
          <p:cNvSpPr txBox="1"/>
          <p:nvPr>
            <p:ph idx="1" type="subTitle"/>
          </p:nvPr>
        </p:nvSpPr>
        <p:spPr>
          <a:xfrm>
            <a:off x="1284000" y="3308025"/>
            <a:ext cx="6576000" cy="37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2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>
            <p:ph idx="1" type="subTitle"/>
          </p:nvPr>
        </p:nvSpPr>
        <p:spPr>
          <a:xfrm>
            <a:off x="720000" y="2846800"/>
            <a:ext cx="4869000" cy="473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320" name="Google Shape;3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00" y="11019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>
            <p:ph idx="2" type="body"/>
          </p:nvPr>
        </p:nvSpPr>
        <p:spPr>
          <a:xfrm>
            <a:off x="720000" y="3320500"/>
            <a:ext cx="7966800" cy="1365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2" name="Google Shape;322;p36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36"/>
          <p:cNvSpPr txBox="1"/>
          <p:nvPr>
            <p:ph type="title"/>
          </p:nvPr>
        </p:nvSpPr>
        <p:spPr>
          <a:xfrm>
            <a:off x="720000" y="1387600"/>
            <a:ext cx="52086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">
  <p:cSld name="TITLE_ONLY_2_1_1_1_3_2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27" name="Google Shape;32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TITLE_ONLY_2_1_1_1_1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- White Background" type="obj">
  <p:cSld name="OBJEC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39"/>
          <p:cNvSpPr txBox="1"/>
          <p:nvPr>
            <p:ph idx="1" type="body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o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o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drawing, clock&#10;&#10;Description automatically generated" id="335" name="Google Shape;33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7780" y="378466"/>
            <a:ext cx="589024" cy="1526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, clock&#10;&#10;Description automatically generated" id="336" name="Google Shape;33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7780" y="378466"/>
            <a:ext cx="589024" cy="15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1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41"/>
          <p:cNvSpPr txBox="1"/>
          <p:nvPr>
            <p:ph type="title"/>
          </p:nvPr>
        </p:nvSpPr>
        <p:spPr>
          <a:xfrm>
            <a:off x="720000" y="1808975"/>
            <a:ext cx="60441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3">
  <p:cSld name="SECTION_HEADER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350" name="Google Shape;3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42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SECTION_HEADER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358" name="Google Shape;3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3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43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3">
  <p:cSld name="SECTION_HEADER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366" name="Google Shape;3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4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4">
  <p:cSld name="SECTION_HEADER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5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45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">
  <p:cSld name="SECTION_HEADER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6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46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 w Awards">
  <p:cSld name="SECTION_HEADER_2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694944" y="1204475"/>
            <a:ext cx="77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47"/>
          <p:cNvSpPr txBox="1"/>
          <p:nvPr>
            <p:ph idx="1" type="subTitle"/>
          </p:nvPr>
        </p:nvSpPr>
        <p:spPr>
          <a:xfrm>
            <a:off x="720000" y="3119725"/>
            <a:ext cx="7798200" cy="393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390" name="Google Shape;3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284155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/>
        </p:nvSpPr>
        <p:spPr>
          <a:xfrm>
            <a:off x="823200" y="4845076"/>
            <a:ext cx="60468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7"/>
          <p:cNvSpPr txBox="1"/>
          <p:nvPr>
            <p:ph idx="2" type="subTitle"/>
          </p:nvPr>
        </p:nvSpPr>
        <p:spPr>
          <a:xfrm>
            <a:off x="720000" y="2138250"/>
            <a:ext cx="7798200" cy="606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">
  <p:cSld name="TITLE_ONLY_2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398" name="Google Shape;39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 txBox="1"/>
          <p:nvPr>
            <p:ph idx="1" type="body"/>
          </p:nvPr>
        </p:nvSpPr>
        <p:spPr>
          <a:xfrm>
            <a:off x="365750" y="1280160"/>
            <a:ext cx="84480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1" name="Google Shape;401;p48"/>
          <p:cNvSpPr txBox="1"/>
          <p:nvPr>
            <p:ph idx="2" type="subTitle"/>
          </p:nvPr>
        </p:nvSpPr>
        <p:spPr>
          <a:xfrm>
            <a:off x="338328" y="861650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2/3 + image">
  <p:cSld name="TITLE_ONLY_2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4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05" name="Google Shape;405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>
            <p:ph idx="1" type="body"/>
          </p:nvPr>
        </p:nvSpPr>
        <p:spPr>
          <a:xfrm>
            <a:off x="3657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8" name="Google Shape;408;p49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9" name="Google Shape;409;p49"/>
          <p:cNvSpPr/>
          <p:nvPr>
            <p:ph idx="3" type="pic"/>
          </p:nvPr>
        </p:nvSpPr>
        <p:spPr>
          <a:xfrm>
            <a:off x="6298700" y="1293875"/>
            <a:ext cx="2515200" cy="32055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2/3 columns">
  <p:cSld name="TITLE_ONLY_2_2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5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13" name="Google Shape;41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30775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6" name="Google Shape;416;p50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7" name="Google Shape;417;p50"/>
          <p:cNvSpPr/>
          <p:nvPr>
            <p:ph idx="3" type="pic"/>
          </p:nvPr>
        </p:nvSpPr>
        <p:spPr>
          <a:xfrm>
            <a:off x="457200" y="1293875"/>
            <a:ext cx="25152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2 + image">
  <p:cSld name="TITLE_ONLY_2_2_2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21" name="Google Shape;42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5750" y="1280150"/>
            <a:ext cx="3968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4" name="Google Shape;424;p51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5" name="Google Shape;425;p51"/>
          <p:cNvSpPr/>
          <p:nvPr>
            <p:ph idx="3" type="pic"/>
          </p:nvPr>
        </p:nvSpPr>
        <p:spPr>
          <a:xfrm>
            <a:off x="4801050" y="1293875"/>
            <a:ext cx="40128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4">
  <p:cSld name="SECTION_HEADER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42" name="Google Shape;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6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1/2 columns">
  <p:cSld name="TITLE_ONLY_2_2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5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29" name="Google Shape;42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>
            <p:ph idx="1" type="body"/>
          </p:nvPr>
        </p:nvSpPr>
        <p:spPr>
          <a:xfrm>
            <a:off x="4801050" y="1280150"/>
            <a:ext cx="40227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2" name="Google Shape;432;p52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3" name="Google Shape;433;p52"/>
          <p:cNvSpPr/>
          <p:nvPr>
            <p:ph idx="3" type="pic"/>
          </p:nvPr>
        </p:nvSpPr>
        <p:spPr>
          <a:xfrm>
            <a:off x="457200" y="1293875"/>
            <a:ext cx="38859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3 + image">
  <p:cSld name="TITLE_ONLY_2_2_1_2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3"/>
          <p:cNvSpPr txBox="1"/>
          <p:nvPr>
            <p:ph idx="1" type="body"/>
          </p:nvPr>
        </p:nvSpPr>
        <p:spPr>
          <a:xfrm>
            <a:off x="3657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9" name="Google Shape;439;p53"/>
          <p:cNvSpPr/>
          <p:nvPr>
            <p:ph idx="2" type="pic"/>
          </p:nvPr>
        </p:nvSpPr>
        <p:spPr>
          <a:xfrm>
            <a:off x="3630350" y="1293875"/>
            <a:ext cx="51834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1" name="Google Shape;441;p53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+ text 1/3">
  <p:cSld name="TITLE_ONLY_2_2_1_2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57699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7" name="Google Shape;447;p54"/>
          <p:cNvSpPr/>
          <p:nvPr>
            <p:ph idx="2" type="pic"/>
          </p:nvPr>
        </p:nvSpPr>
        <p:spPr>
          <a:xfrm>
            <a:off x="457200" y="1293875"/>
            <a:ext cx="5183400" cy="34107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448" name="Google Shape;448;p5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9" name="Google Shape;449;p54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">
  <p:cSld name="TITLE_ONLY_2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5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53" name="Google Shape;45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 txBox="1"/>
          <p:nvPr>
            <p:ph idx="1" type="body"/>
          </p:nvPr>
        </p:nvSpPr>
        <p:spPr>
          <a:xfrm>
            <a:off x="362025" y="1280160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6" name="Google Shape;456;p55"/>
          <p:cNvSpPr txBox="1"/>
          <p:nvPr>
            <p:ph idx="2" type="body"/>
          </p:nvPr>
        </p:nvSpPr>
        <p:spPr>
          <a:xfrm>
            <a:off x="4708950" y="1223725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57" name="Google Shape;457;p55"/>
          <p:cNvSpPr txBox="1"/>
          <p:nvPr>
            <p:ph idx="3" type="subTitle"/>
          </p:nvPr>
        </p:nvSpPr>
        <p:spPr>
          <a:xfrm>
            <a:off x="338328" y="861650"/>
            <a:ext cx="8461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 1">
  <p:cSld name="TITLE_ONLY_2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5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61" name="Google Shape;46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6"/>
          <p:cNvSpPr txBox="1"/>
          <p:nvPr>
            <p:ph idx="1" type="body"/>
          </p:nvPr>
        </p:nvSpPr>
        <p:spPr>
          <a:xfrm>
            <a:off x="365750" y="1480800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4" name="Google Shape;464;p56"/>
          <p:cNvSpPr txBox="1"/>
          <p:nvPr>
            <p:ph idx="2" type="subTitle"/>
          </p:nvPr>
        </p:nvSpPr>
        <p:spPr>
          <a:xfrm>
            <a:off x="338328" y="1124975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5" name="Google Shape;465;p56"/>
          <p:cNvSpPr txBox="1"/>
          <p:nvPr>
            <p:ph idx="3" type="body"/>
          </p:nvPr>
        </p:nvSpPr>
        <p:spPr>
          <a:xfrm>
            <a:off x="3231512" y="1481328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6" name="Google Shape;466;p56"/>
          <p:cNvSpPr txBox="1"/>
          <p:nvPr>
            <p:ph idx="4" type="subTitle"/>
          </p:nvPr>
        </p:nvSpPr>
        <p:spPr>
          <a:xfrm>
            <a:off x="3209544" y="1124712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7" name="Google Shape;467;p56"/>
          <p:cNvSpPr txBox="1"/>
          <p:nvPr>
            <p:ph idx="5" type="body"/>
          </p:nvPr>
        </p:nvSpPr>
        <p:spPr>
          <a:xfrm>
            <a:off x="6139062" y="1481603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68" name="Google Shape;468;p56"/>
          <p:cNvSpPr txBox="1"/>
          <p:nvPr>
            <p:ph idx="6" type="subTitle"/>
          </p:nvPr>
        </p:nvSpPr>
        <p:spPr>
          <a:xfrm>
            <a:off x="6117336" y="1124987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">
  <p:cSld name="TITLE_ONLY_2_1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5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72" name="Google Shape;47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7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5" name="Google Shape;475;p57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6" name="Google Shape;476;p57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77" name="Google Shape;477;p57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8" name="Google Shape;478;p57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57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 v2">
  <p:cSld name="TITLE_ONLY_2_1_1_1_4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83" name="Google Shape;48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8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6" name="Google Shape;486;p58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7" name="Google Shape;487;p58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8" name="Google Shape;488;p58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9" name="Google Shape;489;p58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58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">
  <p:cSld name="TITLE_ONLY_2_1_1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5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494" name="Google Shape;49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9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7" name="Google Shape;497;p59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8" name="Google Shape;498;p59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9" name="Google Shape;499;p59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0" name="Google Shape;500;p59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1" name="Google Shape;501;p59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2" name="Google Shape;502;p59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59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59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 v2">
  <p:cSld name="TITLE_ONLY_2_1_1_1_2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6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08" name="Google Shape;50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0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1" name="Google Shape;511;p60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2" name="Google Shape;512;p60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3" name="Google Shape;513;p60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4" name="Google Shape;514;p60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5" name="Google Shape;515;p60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6" name="Google Shape;516;p60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60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60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Brand">
  <p:cSld name="TITLE_ONLY_2_1_1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1"/>
          <p:cNvSpPr txBox="1"/>
          <p:nvPr>
            <p:ph type="title"/>
          </p:nvPr>
        </p:nvSpPr>
        <p:spPr>
          <a:xfrm>
            <a:off x="347472" y="417550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22" name="Google Shape;522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1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5" name="Google Shape;525;p61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6" name="Google Shape;526;p61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3811" name="adj"/>
            </a:avLst>
          </a:prstGeom>
          <a:noFill/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">
  <p:cSld name="SECTION_HEADER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erson">
  <p:cSld name="TITLE_ONLY_2_1_1_1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6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30" name="Google Shape;53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2"/>
          <p:cNvSpPr txBox="1"/>
          <p:nvPr>
            <p:ph idx="1" type="body"/>
          </p:nvPr>
        </p:nvSpPr>
        <p:spPr>
          <a:xfrm>
            <a:off x="2982225" y="1721300"/>
            <a:ext cx="5432700" cy="164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3" name="Google Shape;533;p62"/>
          <p:cNvSpPr txBox="1"/>
          <p:nvPr>
            <p:ph idx="2" type="subTitle"/>
          </p:nvPr>
        </p:nvSpPr>
        <p:spPr>
          <a:xfrm>
            <a:off x="2982225" y="3463750"/>
            <a:ext cx="5464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4" name="Google Shape;534;p62"/>
          <p:cNvSpPr/>
          <p:nvPr>
            <p:ph idx="3" type="pic"/>
          </p:nvPr>
        </p:nvSpPr>
        <p:spPr>
          <a:xfrm>
            <a:off x="870625" y="1843250"/>
            <a:ext cx="1828800" cy="1824300"/>
          </a:xfrm>
          <a:prstGeom prst="roundRect">
            <a:avLst>
              <a:gd fmla="val 50000" name="adj"/>
            </a:avLst>
          </a:prstGeom>
          <a:noFill/>
          <a:ln cap="flat" cmpd="sng" w="114300">
            <a:solidFill>
              <a:srgbClr val="F5F8F8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rows">
  <p:cSld name="TITLE_ONLY_2_1_1_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63"/>
          <p:cNvSpPr txBox="1"/>
          <p:nvPr>
            <p:ph type="title"/>
          </p:nvPr>
        </p:nvSpPr>
        <p:spPr>
          <a:xfrm>
            <a:off x="338328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38" name="Google Shape;538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3"/>
          <p:cNvSpPr txBox="1"/>
          <p:nvPr>
            <p:ph idx="1" type="body"/>
          </p:nvPr>
        </p:nvSpPr>
        <p:spPr>
          <a:xfrm>
            <a:off x="2320675" y="1481325"/>
            <a:ext cx="6506700" cy="1291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1" name="Google Shape;541;p63"/>
          <p:cNvSpPr txBox="1"/>
          <p:nvPr>
            <p:ph idx="2" type="subTitle"/>
          </p:nvPr>
        </p:nvSpPr>
        <p:spPr>
          <a:xfrm>
            <a:off x="2316977" y="11247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2" name="Google Shape;542;p63"/>
          <p:cNvSpPr txBox="1"/>
          <p:nvPr>
            <p:ph idx="3" type="body"/>
          </p:nvPr>
        </p:nvSpPr>
        <p:spPr>
          <a:xfrm>
            <a:off x="2318825" y="3413625"/>
            <a:ext cx="6506700" cy="11691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3" name="Google Shape;543;p63"/>
          <p:cNvSpPr txBox="1"/>
          <p:nvPr>
            <p:ph idx="4" type="subTitle"/>
          </p:nvPr>
        </p:nvSpPr>
        <p:spPr>
          <a:xfrm>
            <a:off x="2315127" y="3057000"/>
            <a:ext cx="6506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4" name="Google Shape;544;p63"/>
          <p:cNvSpPr/>
          <p:nvPr/>
        </p:nvSpPr>
        <p:spPr>
          <a:xfrm rot="-5400000">
            <a:off x="456300" y="1236785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5" name="Google Shape;545;p63"/>
          <p:cNvSpPr/>
          <p:nvPr/>
        </p:nvSpPr>
        <p:spPr>
          <a:xfrm rot="-5400000">
            <a:off x="456300" y="3046438"/>
            <a:ext cx="1537200" cy="15354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6" name="Google Shape;546;p63"/>
          <p:cNvSpPr/>
          <p:nvPr>
            <p:ph idx="5" type="pic"/>
          </p:nvPr>
        </p:nvSpPr>
        <p:spPr>
          <a:xfrm>
            <a:off x="511200" y="1288725"/>
            <a:ext cx="1432500" cy="14352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63"/>
          <p:cNvSpPr/>
          <p:nvPr>
            <p:ph idx="6" type="pic"/>
          </p:nvPr>
        </p:nvSpPr>
        <p:spPr>
          <a:xfrm>
            <a:off x="511200" y="3096550"/>
            <a:ext cx="1432500" cy="143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1-column">
  <p:cSld name="TITLE_ONLY_2_1_1_1_1_1_2_1_2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6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51" name="Google Shape;55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4"/>
          <p:cNvSpPr txBox="1"/>
          <p:nvPr>
            <p:ph idx="1" type="subTitle"/>
          </p:nvPr>
        </p:nvSpPr>
        <p:spPr>
          <a:xfrm>
            <a:off x="559675" y="1178400"/>
            <a:ext cx="81432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54" name="Google Shape;554;p64"/>
          <p:cNvSpPr txBox="1"/>
          <p:nvPr>
            <p:ph idx="2" type="body"/>
          </p:nvPr>
        </p:nvSpPr>
        <p:spPr>
          <a:xfrm>
            <a:off x="559575" y="1975825"/>
            <a:ext cx="81432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2-columns">
  <p:cSld name="TITLE_ONLY_2_1_1_1_1_1_2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6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58" name="Google Shape;55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5"/>
          <p:cNvSpPr txBox="1"/>
          <p:nvPr>
            <p:ph idx="1" type="body"/>
          </p:nvPr>
        </p:nvSpPr>
        <p:spPr>
          <a:xfrm>
            <a:off x="559575" y="1975825"/>
            <a:ext cx="37674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1" name="Google Shape;561;p65"/>
          <p:cNvSpPr txBox="1"/>
          <p:nvPr>
            <p:ph idx="2" type="body"/>
          </p:nvPr>
        </p:nvSpPr>
        <p:spPr>
          <a:xfrm>
            <a:off x="4773800" y="1975825"/>
            <a:ext cx="38151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2" name="Google Shape;562;p65"/>
          <p:cNvSpPr txBox="1"/>
          <p:nvPr>
            <p:ph idx="3" type="subTitle"/>
          </p:nvPr>
        </p:nvSpPr>
        <p:spPr>
          <a:xfrm>
            <a:off x="559575" y="1177950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63" name="Google Shape;563;p65"/>
          <p:cNvSpPr txBox="1"/>
          <p:nvPr>
            <p:ph idx="4" type="subTitle"/>
          </p:nvPr>
        </p:nvSpPr>
        <p:spPr>
          <a:xfrm>
            <a:off x="4788560" y="1178375"/>
            <a:ext cx="3767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with 3-columns">
  <p:cSld name="TITLE_ONLY_2_1_1_1_1_1_2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6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7" name="Google Shape;56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6"/>
          <p:cNvSpPr txBox="1"/>
          <p:nvPr>
            <p:ph idx="1" type="body"/>
          </p:nvPr>
        </p:nvSpPr>
        <p:spPr>
          <a:xfrm>
            <a:off x="559575" y="1975825"/>
            <a:ext cx="2488800" cy="25584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0" name="Google Shape;570;p66"/>
          <p:cNvSpPr txBox="1"/>
          <p:nvPr>
            <p:ph idx="2" type="body"/>
          </p:nvPr>
        </p:nvSpPr>
        <p:spPr>
          <a:xfrm>
            <a:off x="33553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1" name="Google Shape;571;p66"/>
          <p:cNvSpPr txBox="1"/>
          <p:nvPr>
            <p:ph idx="3" type="body"/>
          </p:nvPr>
        </p:nvSpPr>
        <p:spPr>
          <a:xfrm>
            <a:off x="6183275" y="1975825"/>
            <a:ext cx="2559000" cy="25245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2" name="Google Shape;572;p66"/>
          <p:cNvSpPr txBox="1"/>
          <p:nvPr>
            <p:ph idx="4" type="subTitle"/>
          </p:nvPr>
        </p:nvSpPr>
        <p:spPr>
          <a:xfrm>
            <a:off x="559575" y="1177950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73" name="Google Shape;573;p66"/>
          <p:cNvSpPr txBox="1"/>
          <p:nvPr>
            <p:ph idx="5" type="subTitle"/>
          </p:nvPr>
        </p:nvSpPr>
        <p:spPr>
          <a:xfrm>
            <a:off x="3371425" y="1178388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74" name="Google Shape;574;p66"/>
          <p:cNvSpPr txBox="1"/>
          <p:nvPr>
            <p:ph idx="6" type="subTitle"/>
          </p:nvPr>
        </p:nvSpPr>
        <p:spPr>
          <a:xfrm>
            <a:off x="6193175" y="1178375"/>
            <a:ext cx="25269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quares">
  <p:cSld name="TITLE_ONLY_2_1_1_1_1_1_1_1_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6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78" name="Google Shape;578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 txBox="1"/>
          <p:nvPr>
            <p:ph idx="1" type="subTitle"/>
          </p:nvPr>
        </p:nvSpPr>
        <p:spPr>
          <a:xfrm>
            <a:off x="576900" y="1177950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81" name="Google Shape;581;p67"/>
          <p:cNvSpPr txBox="1"/>
          <p:nvPr>
            <p:ph idx="2" type="subTitle"/>
          </p:nvPr>
        </p:nvSpPr>
        <p:spPr>
          <a:xfrm>
            <a:off x="4830775" y="1177938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82" name="Google Shape;582;p67"/>
          <p:cNvSpPr txBox="1"/>
          <p:nvPr>
            <p:ph idx="3" type="subTitle"/>
          </p:nvPr>
        </p:nvSpPr>
        <p:spPr>
          <a:xfrm>
            <a:off x="576900" y="3072525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83" name="Google Shape;583;p67"/>
          <p:cNvSpPr txBox="1"/>
          <p:nvPr>
            <p:ph idx="4" type="subTitle"/>
          </p:nvPr>
        </p:nvSpPr>
        <p:spPr>
          <a:xfrm>
            <a:off x="4830775" y="3072513"/>
            <a:ext cx="3867300" cy="3936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84" name="Google Shape;584;p67"/>
          <p:cNvSpPr txBox="1"/>
          <p:nvPr>
            <p:ph idx="5" type="body"/>
          </p:nvPr>
        </p:nvSpPr>
        <p:spPr>
          <a:xfrm>
            <a:off x="576900" y="1611775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5" name="Google Shape;585;p67"/>
          <p:cNvSpPr txBox="1"/>
          <p:nvPr>
            <p:ph idx="6" type="body"/>
          </p:nvPr>
        </p:nvSpPr>
        <p:spPr>
          <a:xfrm>
            <a:off x="576900" y="3506350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C1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6" name="Google Shape;586;p67"/>
          <p:cNvSpPr txBox="1"/>
          <p:nvPr>
            <p:ph idx="7" type="body"/>
          </p:nvPr>
        </p:nvSpPr>
        <p:spPr>
          <a:xfrm>
            <a:off x="4830775" y="1611763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7" name="Google Shape;587;p67"/>
          <p:cNvSpPr txBox="1"/>
          <p:nvPr>
            <p:ph idx="8" type="body"/>
          </p:nvPr>
        </p:nvSpPr>
        <p:spPr>
          <a:xfrm>
            <a:off x="4830775" y="3506338"/>
            <a:ext cx="3867300" cy="1085100"/>
          </a:xfrm>
          <a:prstGeom prst="rect">
            <a:avLst/>
          </a:prstGeom>
          <a:noFill/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D5C7CC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8" name="Google Shape;588;p67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2-chevrons">
  <p:cSld name="TITLE_ONLY_2_1_1_1_1_1_1_3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p6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92" name="Google Shape;59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8"/>
          <p:cNvSpPr txBox="1"/>
          <p:nvPr>
            <p:ph idx="1" type="body"/>
          </p:nvPr>
        </p:nvSpPr>
        <p:spPr>
          <a:xfrm>
            <a:off x="457200" y="2401075"/>
            <a:ext cx="38175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5" name="Google Shape;595;p68"/>
          <p:cNvSpPr txBox="1"/>
          <p:nvPr>
            <p:ph idx="2" type="body"/>
          </p:nvPr>
        </p:nvSpPr>
        <p:spPr>
          <a:xfrm>
            <a:off x="4500425" y="2401075"/>
            <a:ext cx="4323300" cy="2285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6" name="Google Shape;596;p68"/>
          <p:cNvSpPr txBox="1"/>
          <p:nvPr>
            <p:ph idx="3" type="subTitle"/>
          </p:nvPr>
        </p:nvSpPr>
        <p:spPr>
          <a:xfrm>
            <a:off x="104765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597" name="Google Shape;597;p68"/>
          <p:cNvSpPr txBox="1"/>
          <p:nvPr>
            <p:ph idx="4" type="subTitle"/>
          </p:nvPr>
        </p:nvSpPr>
        <p:spPr>
          <a:xfrm>
            <a:off x="5147700" y="1336375"/>
            <a:ext cx="31929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3-chevrons">
  <p:cSld name="TITLE_ONLY_2_1_1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6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01" name="Google Shape;601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9"/>
          <p:cNvSpPr txBox="1"/>
          <p:nvPr>
            <p:ph idx="1" type="body"/>
          </p:nvPr>
        </p:nvSpPr>
        <p:spPr>
          <a:xfrm>
            <a:off x="457200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4" name="Google Shape;604;p69"/>
          <p:cNvSpPr txBox="1"/>
          <p:nvPr>
            <p:ph idx="2" type="body"/>
          </p:nvPr>
        </p:nvSpPr>
        <p:spPr>
          <a:xfrm>
            <a:off x="3214375" y="2401075"/>
            <a:ext cx="2652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5" name="Google Shape;605;p69"/>
          <p:cNvSpPr txBox="1"/>
          <p:nvPr>
            <p:ph idx="3" type="body"/>
          </p:nvPr>
        </p:nvSpPr>
        <p:spPr>
          <a:xfrm>
            <a:off x="5971574" y="2401075"/>
            <a:ext cx="28422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6" name="Google Shape;606;p69"/>
          <p:cNvSpPr txBox="1"/>
          <p:nvPr>
            <p:ph idx="4" type="subTitle"/>
          </p:nvPr>
        </p:nvSpPr>
        <p:spPr>
          <a:xfrm>
            <a:off x="1047650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07" name="Google Shape;607;p69"/>
          <p:cNvSpPr txBox="1"/>
          <p:nvPr>
            <p:ph idx="5" type="subTitle"/>
          </p:nvPr>
        </p:nvSpPr>
        <p:spPr>
          <a:xfrm>
            <a:off x="3784775" y="1336375"/>
            <a:ext cx="18243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08" name="Google Shape;608;p69"/>
          <p:cNvSpPr txBox="1"/>
          <p:nvPr>
            <p:ph idx="6" type="subTitle"/>
          </p:nvPr>
        </p:nvSpPr>
        <p:spPr>
          <a:xfrm>
            <a:off x="6504000" y="1336375"/>
            <a:ext cx="17877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4-chevrons">
  <p:cSld name="TITLE_ONLY_2_1_1_1_1_1_1_2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12" name="Google Shape;612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0"/>
          <p:cNvSpPr txBox="1"/>
          <p:nvPr>
            <p:ph idx="1" type="body"/>
          </p:nvPr>
        </p:nvSpPr>
        <p:spPr>
          <a:xfrm>
            <a:off x="457200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EEFD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5" name="Google Shape;615;p70"/>
          <p:cNvSpPr txBox="1"/>
          <p:nvPr>
            <p:ph idx="2" type="body"/>
          </p:nvPr>
        </p:nvSpPr>
        <p:spPr>
          <a:xfrm>
            <a:off x="2518724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0F1F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6" name="Google Shape;616;p70"/>
          <p:cNvSpPr txBox="1"/>
          <p:nvPr>
            <p:ph idx="3" type="body"/>
          </p:nvPr>
        </p:nvSpPr>
        <p:spPr>
          <a:xfrm>
            <a:off x="4570901" y="2401080"/>
            <a:ext cx="18966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7" name="Google Shape;617;p70"/>
          <p:cNvSpPr txBox="1"/>
          <p:nvPr>
            <p:ph idx="4" type="body"/>
          </p:nvPr>
        </p:nvSpPr>
        <p:spPr>
          <a:xfrm>
            <a:off x="6623075" y="2386388"/>
            <a:ext cx="2209800" cy="228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C7CC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BE3E6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8" name="Google Shape;618;p70"/>
          <p:cNvSpPr txBox="1"/>
          <p:nvPr>
            <p:ph idx="5" type="subTitle"/>
          </p:nvPr>
        </p:nvSpPr>
        <p:spPr>
          <a:xfrm>
            <a:off x="1047650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19" name="Google Shape;619;p70"/>
          <p:cNvSpPr txBox="1"/>
          <p:nvPr>
            <p:ph idx="6" type="subTitle"/>
          </p:nvPr>
        </p:nvSpPr>
        <p:spPr>
          <a:xfrm>
            <a:off x="31261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20" name="Google Shape;620;p70"/>
          <p:cNvSpPr txBox="1"/>
          <p:nvPr>
            <p:ph idx="7" type="subTitle"/>
          </p:nvPr>
        </p:nvSpPr>
        <p:spPr>
          <a:xfrm>
            <a:off x="5149763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21" name="Google Shape;621;p70"/>
          <p:cNvSpPr txBox="1"/>
          <p:nvPr>
            <p:ph idx="8" type="subTitle"/>
          </p:nvPr>
        </p:nvSpPr>
        <p:spPr>
          <a:xfrm>
            <a:off x="7173375" y="1336375"/>
            <a:ext cx="1202400" cy="798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None/>
              <a:defRPr b="1"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TITLE_ONLY_2_1_1_1_3_2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7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25" name="Google Shape;625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1"/>
          <p:cNvSpPr/>
          <p:nvPr>
            <p:ph idx="2" type="pic"/>
          </p:nvPr>
        </p:nvSpPr>
        <p:spPr>
          <a:xfrm>
            <a:off x="587376" y="1214225"/>
            <a:ext cx="80994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 w Awards">
  <p:cSld name="SECTION_HEADER_2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694944" y="1204475"/>
            <a:ext cx="77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subTitle"/>
          </p:nvPr>
        </p:nvSpPr>
        <p:spPr>
          <a:xfrm>
            <a:off x="720000" y="3119725"/>
            <a:ext cx="7798200" cy="393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59" name="Google Shape;5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284155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>
            <p:ph idx="2" type="subTitle"/>
          </p:nvPr>
        </p:nvSpPr>
        <p:spPr>
          <a:xfrm>
            <a:off x="720000" y="2138250"/>
            <a:ext cx="7798200" cy="606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TITLE_ONLY_2_1_1_1_3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p7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1" name="Google Shape;631;p72"/>
          <p:cNvSpPr/>
          <p:nvPr/>
        </p:nvSpPr>
        <p:spPr>
          <a:xfrm rot="-5400000">
            <a:off x="4990333" y="860000"/>
            <a:ext cx="3580800" cy="4066200"/>
          </a:xfrm>
          <a:prstGeom prst="roundRect">
            <a:avLst>
              <a:gd fmla="val 4305" name="adj"/>
            </a:avLst>
          </a:prstGeom>
          <a:solidFill>
            <a:srgbClr val="FFFFFF"/>
          </a:solidFill>
          <a:ln>
            <a:noFill/>
          </a:ln>
          <a:effectLst>
            <a:outerShdw blurRad="214313" rotWithShape="0" algn="bl" dist="19050">
              <a:srgbClr val="2D736D">
                <a:alpha val="11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D736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32" name="Google Shape;63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2"/>
          <p:cNvSpPr/>
          <p:nvPr>
            <p:ph idx="2" type="pic"/>
          </p:nvPr>
        </p:nvSpPr>
        <p:spPr>
          <a:xfrm>
            <a:off x="587374" y="1214225"/>
            <a:ext cx="3811200" cy="3319800"/>
          </a:xfrm>
          <a:prstGeom prst="rect">
            <a:avLst/>
          </a:prstGeom>
          <a:noFill/>
          <a:ln>
            <a:noFill/>
          </a:ln>
        </p:spPr>
      </p:sp>
      <p:sp>
        <p:nvSpPr>
          <p:cNvPr id="635" name="Google Shape;635;p72"/>
          <p:cNvSpPr/>
          <p:nvPr>
            <p:ph idx="3" type="pic"/>
          </p:nvPr>
        </p:nvSpPr>
        <p:spPr>
          <a:xfrm>
            <a:off x="4875124" y="1233200"/>
            <a:ext cx="3811200" cy="331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TITLE_ONLY_2_1_1_1_3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7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39" name="Google Shape;63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/>
          <p:nvPr>
            <p:ph idx="2" type="pic"/>
          </p:nvPr>
        </p:nvSpPr>
        <p:spPr>
          <a:xfrm>
            <a:off x="543650" y="1185925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73"/>
          <p:cNvSpPr/>
          <p:nvPr>
            <p:ph idx="3" type="pic"/>
          </p:nvPr>
        </p:nvSpPr>
        <p:spPr>
          <a:xfrm>
            <a:off x="337702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  <p:sp>
        <p:nvSpPr>
          <p:cNvPr id="643" name="Google Shape;643;p73"/>
          <p:cNvSpPr/>
          <p:nvPr>
            <p:ph idx="4" type="pic"/>
          </p:nvPr>
        </p:nvSpPr>
        <p:spPr>
          <a:xfrm>
            <a:off x="6211350" y="1205257"/>
            <a:ext cx="2518500" cy="338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ONLY_2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25" y="30506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4"/>
          <p:cNvSpPr txBox="1"/>
          <p:nvPr>
            <p:ph hasCustomPrompt="1" type="title"/>
          </p:nvPr>
        </p:nvSpPr>
        <p:spPr>
          <a:xfrm>
            <a:off x="969675" y="972750"/>
            <a:ext cx="72048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7" name="Google Shape;647;p74"/>
          <p:cNvSpPr txBox="1"/>
          <p:nvPr>
            <p:ph idx="1" type="subTitle"/>
          </p:nvPr>
        </p:nvSpPr>
        <p:spPr>
          <a:xfrm>
            <a:off x="1284000" y="3308025"/>
            <a:ext cx="6576000" cy="37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48" name="Google Shape;64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4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2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5"/>
          <p:cNvSpPr txBox="1"/>
          <p:nvPr>
            <p:ph idx="1" type="subTitle"/>
          </p:nvPr>
        </p:nvSpPr>
        <p:spPr>
          <a:xfrm>
            <a:off x="720000" y="2846800"/>
            <a:ext cx="4869000" cy="473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653" name="Google Shape;65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200" y="1101925"/>
            <a:ext cx="571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5"/>
          <p:cNvSpPr txBox="1"/>
          <p:nvPr>
            <p:ph idx="2" type="body"/>
          </p:nvPr>
        </p:nvSpPr>
        <p:spPr>
          <a:xfrm>
            <a:off x="720000" y="3320500"/>
            <a:ext cx="7966800" cy="1365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5" name="Google Shape;655;p75"/>
          <p:cNvSpPr txBox="1"/>
          <p:nvPr/>
        </p:nvSpPr>
        <p:spPr>
          <a:xfrm>
            <a:off x="457200" y="50075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rgbClr val="2D736D"/>
                </a:solidFill>
                <a:latin typeface="Open Sans"/>
                <a:ea typeface="Open Sans"/>
                <a:cs typeface="Open Sans"/>
                <a:sym typeface="Open Sans"/>
              </a:rPr>
              <a:t>Confidential. Do not distribute.</a:t>
            </a:r>
            <a:endParaRPr sz="500">
              <a:solidFill>
                <a:srgbClr val="2D7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6" name="Google Shape;656;p75"/>
          <p:cNvSpPr txBox="1"/>
          <p:nvPr>
            <p:ph type="title"/>
          </p:nvPr>
        </p:nvSpPr>
        <p:spPr>
          <a:xfrm>
            <a:off x="720000" y="1387600"/>
            <a:ext cx="52086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">
  <p:cSld name="TITLE_ONLY_2_1_1_1_3_2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7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60" name="Google Shape;660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TITLE_ONLY_2_1_1_1_1_1_1_1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78"/>
          <p:cNvPicPr preferRelativeResize="0"/>
          <p:nvPr/>
        </p:nvPicPr>
        <p:blipFill rotWithShape="1">
          <a:blip r:embed="rId2">
            <a:alphaModFix amt="40000"/>
          </a:blip>
          <a:srcRect b="2718" l="2944" r="12681" t="6048"/>
          <a:stretch/>
        </p:blipFill>
        <p:spPr>
          <a:xfrm rot="915792">
            <a:off x="3849346" y="-561982"/>
            <a:ext cx="5917109" cy="663431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8"/>
          <p:cNvSpPr txBox="1"/>
          <p:nvPr>
            <p:ph idx="1" type="body"/>
          </p:nvPr>
        </p:nvSpPr>
        <p:spPr>
          <a:xfrm>
            <a:off x="457200" y="1100100"/>
            <a:ext cx="82296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◼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5757"/>
              </a:buClr>
              <a:buSzPts val="1200"/>
              <a:buFont typeface="Source Sans Pro"/>
              <a:buChar char="■"/>
              <a:defRPr sz="1200">
                <a:solidFill>
                  <a:srgbClr val="57575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7" name="Google Shape;667;p78"/>
          <p:cNvSpPr txBox="1"/>
          <p:nvPr>
            <p:ph type="title"/>
          </p:nvPr>
        </p:nvSpPr>
        <p:spPr>
          <a:xfrm>
            <a:off x="457200" y="212775"/>
            <a:ext cx="4501500" cy="523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8" name="Google Shape;668;p78"/>
          <p:cNvSpPr txBox="1"/>
          <p:nvPr>
            <p:ph idx="2" type="subTitle"/>
          </p:nvPr>
        </p:nvSpPr>
        <p:spPr>
          <a:xfrm>
            <a:off x="457200" y="659775"/>
            <a:ext cx="41148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urce Sans Pro"/>
              <a:buNone/>
              <a:defRPr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9" name="Google Shape;669;p78"/>
          <p:cNvSpPr txBox="1"/>
          <p:nvPr/>
        </p:nvSpPr>
        <p:spPr>
          <a:xfrm>
            <a:off x="492721" y="4796744"/>
            <a:ext cx="609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Confidential. Do not distribute.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A close up of a sign&#10;&#10;Description automatically generated" id="670" name="Google Shape;67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6600" y="4755834"/>
            <a:ext cx="686400" cy="223771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8"/>
          <p:cNvSpPr txBox="1"/>
          <p:nvPr>
            <p:ph idx="12" type="sldNum"/>
          </p:nvPr>
        </p:nvSpPr>
        <p:spPr>
          <a:xfrm>
            <a:off x="7196084" y="464816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</a:t>
            </a:r>
            <a:endParaRPr/>
          </a:p>
        </p:txBody>
      </p:sp>
      <p:sp>
        <p:nvSpPr>
          <p:cNvPr id="672" name="Google Shape;672;p78"/>
          <p:cNvSpPr txBox="1"/>
          <p:nvPr/>
        </p:nvSpPr>
        <p:spPr>
          <a:xfrm>
            <a:off x="7824116" y="4735714"/>
            <a:ext cx="2205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|</a:t>
            </a:r>
            <a:endParaRPr sz="16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3" name="Google Shape;673;p78"/>
          <p:cNvSpPr/>
          <p:nvPr/>
        </p:nvSpPr>
        <p:spPr>
          <a:xfrm flipH="1">
            <a:off x="9091500" y="0"/>
            <a:ext cx="52500" cy="5143500"/>
          </a:xfrm>
          <a:prstGeom prst="rect">
            <a:avLst/>
          </a:prstGeom>
          <a:solidFill>
            <a:srgbClr val="2D73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8"/>
          <p:cNvSpPr/>
          <p:nvPr/>
        </p:nvSpPr>
        <p:spPr>
          <a:xfrm flipH="1" rot="-5400000">
            <a:off x="144107" y="314110"/>
            <a:ext cx="52500" cy="3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5E2E1"/>
              </a:solidFill>
            </a:endParaRPr>
          </a:p>
        </p:txBody>
      </p:sp>
      <p:pic>
        <p:nvPicPr>
          <p:cNvPr id="675" name="Google Shape;675;p78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 rot="936058">
            <a:off x="4030237" y="49430"/>
            <a:ext cx="10680322" cy="698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9"/>
          <p:cNvSpPr txBox="1"/>
          <p:nvPr>
            <p:ph type="ctrTitle"/>
          </p:nvPr>
        </p:nvSpPr>
        <p:spPr>
          <a:xfrm>
            <a:off x="390525" y="17075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8" name="Google Shape;678;p79"/>
          <p:cNvSpPr txBox="1"/>
          <p:nvPr>
            <p:ph idx="1" type="subTitle"/>
          </p:nvPr>
        </p:nvSpPr>
        <p:spPr>
          <a:xfrm>
            <a:off x="390525" y="3028505"/>
            <a:ext cx="8222100" cy="432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9" name="Google Shape;679;p7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0" name="Google Shape;680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" y="2792368"/>
            <a:ext cx="548700" cy="3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4 1">
  <p:cSld name="SECTION_HEADER_2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0"/>
          <p:cNvSpPr txBox="1"/>
          <p:nvPr>
            <p:ph idx="1" type="subTitle"/>
          </p:nvPr>
        </p:nvSpPr>
        <p:spPr>
          <a:xfrm>
            <a:off x="8232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683" name="Google Shape;68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80"/>
          <p:cNvSpPr txBox="1"/>
          <p:nvPr>
            <p:ph type="title"/>
          </p:nvPr>
        </p:nvSpPr>
        <p:spPr>
          <a:xfrm>
            <a:off x="823200" y="1808975"/>
            <a:ext cx="6046800" cy="145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8" name="Google Shape;688;p80"/>
          <p:cNvSpPr txBox="1"/>
          <p:nvPr>
            <p:ph idx="2" type="subTitle"/>
          </p:nvPr>
        </p:nvSpPr>
        <p:spPr>
          <a:xfrm>
            <a:off x="826000" y="4720362"/>
            <a:ext cx="5315100" cy="31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None/>
              <a:defRPr sz="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- White Background" type="obj">
  <p:cSld name="OBJECT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1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1" name="Google Shape;691;p81"/>
          <p:cNvSpPr txBox="1"/>
          <p:nvPr>
            <p:ph idx="1" type="body"/>
          </p:nvPr>
        </p:nvSpPr>
        <p:spPr>
          <a:xfrm>
            <a:off x="457200" y="102870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238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o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o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descr="A picture containing drawing, clock&#10;&#10;Description automatically generated" id="692" name="Google Shape;692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7780" y="378466"/>
            <a:ext cx="589024" cy="1526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, clock&#10;&#10;Description automatically generated" id="693" name="Google Shape;693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7780" y="378466"/>
            <a:ext cx="589024" cy="15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">
  <p:cSld name="TITLE_ONLY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/>
            </a:lvl1pPr>
            <a:lvl2pPr lvl="1">
              <a:buNone/>
              <a:defRPr sz="800"/>
            </a:lvl2pPr>
            <a:lvl3pPr lvl="2">
              <a:buNone/>
              <a:defRPr sz="800"/>
            </a:lvl3pPr>
            <a:lvl4pPr lvl="3">
              <a:buNone/>
              <a:defRPr sz="800"/>
            </a:lvl4pPr>
            <a:lvl5pPr lvl="4">
              <a:buNone/>
              <a:defRPr sz="800"/>
            </a:lvl5pPr>
            <a:lvl6pPr lvl="5">
              <a:buNone/>
              <a:defRPr sz="800"/>
            </a:lvl6pPr>
            <a:lvl7pPr lvl="6">
              <a:buNone/>
              <a:defRPr sz="800"/>
            </a:lvl7pPr>
            <a:lvl8pPr lvl="7">
              <a:buNone/>
              <a:defRPr sz="800"/>
            </a:lvl8pPr>
            <a:lvl9pPr lvl="8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>
            <p:ph idx="1" type="body"/>
          </p:nvPr>
        </p:nvSpPr>
        <p:spPr>
          <a:xfrm>
            <a:off x="365750" y="1280160"/>
            <a:ext cx="84480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subTitle"/>
          </p:nvPr>
        </p:nvSpPr>
        <p:spPr>
          <a:xfrm>
            <a:off x="338328" y="861650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6" name="Google Shape;696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◼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7" name="Google Shape;69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4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pic>
        <p:nvPicPr>
          <p:cNvPr id="704" name="Google Shape;7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2389"/>
            <a:ext cx="947750" cy="25127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84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84"/>
          <p:cNvSpPr txBox="1"/>
          <p:nvPr>
            <p:ph type="title"/>
          </p:nvPr>
        </p:nvSpPr>
        <p:spPr>
          <a:xfrm>
            <a:off x="720000" y="1808975"/>
            <a:ext cx="60441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5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711" name="Google Shape;7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85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85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SECTION_HEADER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6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719" name="Google Shape;7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86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4" name="Google Shape;724;p86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3">
  <p:cSld name="SECTION_HEADER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7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727" name="Google Shape;72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8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0" name="Google Shape;730;p87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1" name="Google Shape;731;p87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4">
  <p:cSld name="SECTION_HEADER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8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734" name="Google Shape;73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88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88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">
  <p:cSld name="SECTION_HEADER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9"/>
          <p:cNvSpPr txBox="1"/>
          <p:nvPr>
            <p:ph idx="1" type="subTitle"/>
          </p:nvPr>
        </p:nvSpPr>
        <p:spPr>
          <a:xfrm>
            <a:off x="720000" y="3268075"/>
            <a:ext cx="4869000" cy="586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742" name="Google Shape;74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152320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accent3"/>
                </a:solidFill>
              </a:defRPr>
            </a:lvl1pPr>
            <a:lvl2pPr lvl="1" rtl="0">
              <a:buNone/>
              <a:defRPr sz="800">
                <a:solidFill>
                  <a:schemeClr val="accent3"/>
                </a:solidFill>
              </a:defRPr>
            </a:lvl2pPr>
            <a:lvl3pPr lvl="2" rtl="0">
              <a:buNone/>
              <a:defRPr sz="800">
                <a:solidFill>
                  <a:schemeClr val="accent3"/>
                </a:solidFill>
              </a:defRPr>
            </a:lvl3pPr>
            <a:lvl4pPr lvl="3" rtl="0">
              <a:buNone/>
              <a:defRPr sz="800">
                <a:solidFill>
                  <a:schemeClr val="accent3"/>
                </a:solidFill>
              </a:defRPr>
            </a:lvl4pPr>
            <a:lvl5pPr lvl="4" rtl="0">
              <a:buNone/>
              <a:defRPr sz="800">
                <a:solidFill>
                  <a:schemeClr val="accent3"/>
                </a:solidFill>
              </a:defRPr>
            </a:lvl5pPr>
            <a:lvl6pPr lvl="5" rtl="0">
              <a:buNone/>
              <a:defRPr sz="800">
                <a:solidFill>
                  <a:schemeClr val="accent3"/>
                </a:solidFill>
              </a:defRPr>
            </a:lvl6pPr>
            <a:lvl7pPr lvl="6" rtl="0">
              <a:buNone/>
              <a:defRPr sz="800">
                <a:solidFill>
                  <a:schemeClr val="accent3"/>
                </a:solidFill>
              </a:defRPr>
            </a:lvl7pPr>
            <a:lvl8pPr lvl="7" rtl="0">
              <a:buNone/>
              <a:defRPr sz="800">
                <a:solidFill>
                  <a:schemeClr val="accent3"/>
                </a:solidFill>
              </a:defRPr>
            </a:lvl8pPr>
            <a:lvl9pPr lvl="8" rtl="0">
              <a:buNone/>
              <a:defRPr sz="8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89"/>
          <p:cNvSpPr txBox="1"/>
          <p:nvPr/>
        </p:nvSpPr>
        <p:spPr>
          <a:xfrm>
            <a:off x="823200" y="4686298"/>
            <a:ext cx="6046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7" name="Google Shape;747;p89"/>
          <p:cNvSpPr txBox="1"/>
          <p:nvPr>
            <p:ph type="title"/>
          </p:nvPr>
        </p:nvSpPr>
        <p:spPr>
          <a:xfrm>
            <a:off x="720000" y="1808975"/>
            <a:ext cx="6046800" cy="14592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5 w Awards">
  <p:cSld name="SECTION_HEADER_2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0"/>
          <p:cNvSpPr txBox="1"/>
          <p:nvPr>
            <p:ph type="title"/>
          </p:nvPr>
        </p:nvSpPr>
        <p:spPr>
          <a:xfrm>
            <a:off x="694944" y="1204475"/>
            <a:ext cx="77982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0" name="Google Shape;750;p90"/>
          <p:cNvSpPr txBox="1"/>
          <p:nvPr>
            <p:ph idx="1" type="subTitle"/>
          </p:nvPr>
        </p:nvSpPr>
        <p:spPr>
          <a:xfrm>
            <a:off x="720000" y="3119725"/>
            <a:ext cx="7798200" cy="393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751" name="Google Shape;7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00" y="2841550"/>
            <a:ext cx="571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1925"/>
            <a:ext cx="9144003" cy="1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305475"/>
            <a:ext cx="947750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90"/>
          <p:cNvSpPr txBox="1"/>
          <p:nvPr/>
        </p:nvSpPr>
        <p:spPr>
          <a:xfrm>
            <a:off x="823200" y="4845076"/>
            <a:ext cx="60468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Confidential.</a:t>
            </a:r>
            <a:endParaRPr sz="7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5" name="Google Shape;755;p90"/>
          <p:cNvSpPr txBox="1"/>
          <p:nvPr>
            <p:ph idx="2" type="subTitle"/>
          </p:nvPr>
        </p:nvSpPr>
        <p:spPr>
          <a:xfrm>
            <a:off x="720000" y="2138250"/>
            <a:ext cx="7798200" cy="606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">
  <p:cSld name="TITLE_ONLY_2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9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759" name="Google Shape;759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91"/>
          <p:cNvSpPr txBox="1"/>
          <p:nvPr>
            <p:ph idx="1" type="body"/>
          </p:nvPr>
        </p:nvSpPr>
        <p:spPr>
          <a:xfrm>
            <a:off x="365750" y="1280160"/>
            <a:ext cx="84480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2" name="Google Shape;762;p91"/>
          <p:cNvSpPr txBox="1"/>
          <p:nvPr>
            <p:ph idx="2" type="subTitle"/>
          </p:nvPr>
        </p:nvSpPr>
        <p:spPr>
          <a:xfrm>
            <a:off x="338328" y="861650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2/3 + image">
  <p:cSld name="TITLE_ONLY_2_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9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766" name="Google Shape;766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92"/>
          <p:cNvSpPr txBox="1"/>
          <p:nvPr>
            <p:ph idx="1" type="body"/>
          </p:nvPr>
        </p:nvSpPr>
        <p:spPr>
          <a:xfrm>
            <a:off x="3657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9" name="Google Shape;769;p92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0" name="Google Shape;770;p92"/>
          <p:cNvSpPr/>
          <p:nvPr>
            <p:ph idx="3" type="pic"/>
          </p:nvPr>
        </p:nvSpPr>
        <p:spPr>
          <a:xfrm>
            <a:off x="6298700" y="1293875"/>
            <a:ext cx="2515200" cy="32055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2/3 + image">
  <p:cSld name="TITLE_ONLY_2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3657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0"/>
          <p:cNvSpPr/>
          <p:nvPr>
            <p:ph idx="3" type="pic"/>
          </p:nvPr>
        </p:nvSpPr>
        <p:spPr>
          <a:xfrm>
            <a:off x="6298700" y="1293875"/>
            <a:ext cx="2515200" cy="32055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2/3 columns">
  <p:cSld name="TITLE_ONLY_2_2_1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9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774" name="Google Shape;7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93"/>
          <p:cNvSpPr txBox="1"/>
          <p:nvPr>
            <p:ph idx="1" type="body"/>
          </p:nvPr>
        </p:nvSpPr>
        <p:spPr>
          <a:xfrm>
            <a:off x="3077550" y="1280160"/>
            <a:ext cx="57462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7" name="Google Shape;777;p93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8" name="Google Shape;778;p93"/>
          <p:cNvSpPr/>
          <p:nvPr>
            <p:ph idx="3" type="pic"/>
          </p:nvPr>
        </p:nvSpPr>
        <p:spPr>
          <a:xfrm>
            <a:off x="457200" y="1293875"/>
            <a:ext cx="25152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2 + image">
  <p:cSld name="TITLE_ONLY_2_2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9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782" name="Google Shape;782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94"/>
          <p:cNvSpPr txBox="1"/>
          <p:nvPr>
            <p:ph idx="1" type="body"/>
          </p:nvPr>
        </p:nvSpPr>
        <p:spPr>
          <a:xfrm>
            <a:off x="365750" y="1280150"/>
            <a:ext cx="3968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5" name="Google Shape;785;p94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6" name="Google Shape;786;p94"/>
          <p:cNvSpPr/>
          <p:nvPr>
            <p:ph idx="3" type="pic"/>
          </p:nvPr>
        </p:nvSpPr>
        <p:spPr>
          <a:xfrm>
            <a:off x="4801050" y="1293875"/>
            <a:ext cx="40128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1 + 1/2 columns">
  <p:cSld name="TITLE_ONLY_2_2_1_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5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9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790" name="Google Shape;790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5"/>
          <p:cNvSpPr txBox="1"/>
          <p:nvPr>
            <p:ph idx="1" type="body"/>
          </p:nvPr>
        </p:nvSpPr>
        <p:spPr>
          <a:xfrm>
            <a:off x="4801050" y="1280150"/>
            <a:ext cx="40227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3" name="Google Shape;793;p95"/>
          <p:cNvSpPr txBox="1"/>
          <p:nvPr>
            <p:ph idx="2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4" name="Google Shape;794;p95"/>
          <p:cNvSpPr/>
          <p:nvPr>
            <p:ph idx="3" type="pic"/>
          </p:nvPr>
        </p:nvSpPr>
        <p:spPr>
          <a:xfrm>
            <a:off x="457200" y="1293875"/>
            <a:ext cx="3885900" cy="34101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ext 1/3 + image">
  <p:cSld name="TITLE_ONLY_2_2_1_2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6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7" name="Google Shape;797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96"/>
          <p:cNvSpPr txBox="1"/>
          <p:nvPr>
            <p:ph idx="1" type="body"/>
          </p:nvPr>
        </p:nvSpPr>
        <p:spPr>
          <a:xfrm>
            <a:off x="3657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0" name="Google Shape;800;p96"/>
          <p:cNvSpPr/>
          <p:nvPr>
            <p:ph idx="2" type="pic"/>
          </p:nvPr>
        </p:nvSpPr>
        <p:spPr>
          <a:xfrm>
            <a:off x="3630350" y="1293875"/>
            <a:ext cx="5183400" cy="31389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801" name="Google Shape;801;p9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2" name="Google Shape;802;p96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 + text 1/3">
  <p:cSld name="TITLE_ONLY_2_2_1_2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7"/>
          <p:cNvSpPr txBox="1"/>
          <p:nvPr>
            <p:ph idx="1" type="body"/>
          </p:nvPr>
        </p:nvSpPr>
        <p:spPr>
          <a:xfrm>
            <a:off x="5769950" y="1280160"/>
            <a:ext cx="3119400" cy="3205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8" name="Google Shape;808;p97"/>
          <p:cNvSpPr/>
          <p:nvPr>
            <p:ph idx="2" type="pic"/>
          </p:nvPr>
        </p:nvSpPr>
        <p:spPr>
          <a:xfrm>
            <a:off x="457200" y="1293875"/>
            <a:ext cx="5183400" cy="3410700"/>
          </a:xfrm>
          <a:prstGeom prst="roundRect">
            <a:avLst>
              <a:gd fmla="val 2463" name="adj"/>
            </a:avLst>
          </a:prstGeom>
          <a:noFill/>
          <a:ln>
            <a:noFill/>
          </a:ln>
          <a:effectLst>
            <a:outerShdw blurRad="214313" rotWithShape="0" algn="bl" dist="19050">
              <a:schemeClr val="dk2">
                <a:alpha val="10000"/>
              </a:schemeClr>
            </a:outerShdw>
          </a:effectLst>
        </p:spPr>
      </p:sp>
      <p:sp>
        <p:nvSpPr>
          <p:cNvPr id="809" name="Google Shape;809;p9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0" name="Google Shape;810;p97"/>
          <p:cNvSpPr txBox="1"/>
          <p:nvPr>
            <p:ph idx="3" type="subTitle"/>
          </p:nvPr>
        </p:nvSpPr>
        <p:spPr>
          <a:xfrm>
            <a:off x="338328" y="861650"/>
            <a:ext cx="84519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">
  <p:cSld name="TITLE_ONLY_2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9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14" name="Google Shape;814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98"/>
          <p:cNvSpPr txBox="1"/>
          <p:nvPr>
            <p:ph idx="1" type="body"/>
          </p:nvPr>
        </p:nvSpPr>
        <p:spPr>
          <a:xfrm>
            <a:off x="362025" y="1280160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17" name="Google Shape;817;p98"/>
          <p:cNvSpPr txBox="1"/>
          <p:nvPr>
            <p:ph idx="2" type="body"/>
          </p:nvPr>
        </p:nvSpPr>
        <p:spPr>
          <a:xfrm>
            <a:off x="4708950" y="1223725"/>
            <a:ext cx="4114800" cy="308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18" name="Google Shape;818;p98"/>
          <p:cNvSpPr txBox="1"/>
          <p:nvPr>
            <p:ph idx="3" type="subTitle"/>
          </p:nvPr>
        </p:nvSpPr>
        <p:spPr>
          <a:xfrm>
            <a:off x="338328" y="861650"/>
            <a:ext cx="8461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2-columns 1">
  <p:cSld name="TITLE_ONLY_2_1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p9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22" name="Google Shape;822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9"/>
          <p:cNvSpPr txBox="1"/>
          <p:nvPr>
            <p:ph idx="1" type="body"/>
          </p:nvPr>
        </p:nvSpPr>
        <p:spPr>
          <a:xfrm>
            <a:off x="365750" y="1480800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5" name="Google Shape;825;p99"/>
          <p:cNvSpPr txBox="1"/>
          <p:nvPr>
            <p:ph idx="2" type="subTitle"/>
          </p:nvPr>
        </p:nvSpPr>
        <p:spPr>
          <a:xfrm>
            <a:off x="338328" y="1124975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99"/>
          <p:cNvSpPr txBox="1"/>
          <p:nvPr>
            <p:ph idx="3" type="body"/>
          </p:nvPr>
        </p:nvSpPr>
        <p:spPr>
          <a:xfrm>
            <a:off x="3231512" y="1481328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7" name="Google Shape;827;p99"/>
          <p:cNvSpPr txBox="1"/>
          <p:nvPr>
            <p:ph idx="4" type="subTitle"/>
          </p:nvPr>
        </p:nvSpPr>
        <p:spPr>
          <a:xfrm>
            <a:off x="3209544" y="1124712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99"/>
          <p:cNvSpPr txBox="1"/>
          <p:nvPr>
            <p:ph idx="5" type="body"/>
          </p:nvPr>
        </p:nvSpPr>
        <p:spPr>
          <a:xfrm>
            <a:off x="6139062" y="1481603"/>
            <a:ext cx="2684700" cy="282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9" name="Google Shape;829;p99"/>
          <p:cNvSpPr txBox="1"/>
          <p:nvPr>
            <p:ph idx="6" type="subTitle"/>
          </p:nvPr>
        </p:nvSpPr>
        <p:spPr>
          <a:xfrm>
            <a:off x="6117336" y="1124987"/>
            <a:ext cx="26847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b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">
  <p:cSld name="TITLE_ONLY_2_1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0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10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33" name="Google Shape;833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00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6" name="Google Shape;836;p100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7" name="Google Shape;837;p100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8" name="Google Shape;838;p100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9" name="Google Shape;839;p100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840" name="Google Shape;840;p100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cons with descriptions v2">
  <p:cSld name="TITLE_ONLY_2_1_1_1_4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1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10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44" name="Google Shape;844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01"/>
          <p:cNvSpPr txBox="1"/>
          <p:nvPr>
            <p:ph idx="1" type="body"/>
          </p:nvPr>
        </p:nvSpPr>
        <p:spPr>
          <a:xfrm>
            <a:off x="362025" y="3564400"/>
            <a:ext cx="39504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7" name="Google Shape;847;p101"/>
          <p:cNvSpPr txBox="1"/>
          <p:nvPr>
            <p:ph idx="2" type="subTitle"/>
          </p:nvPr>
        </p:nvSpPr>
        <p:spPr>
          <a:xfrm>
            <a:off x="338324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8" name="Google Shape;848;p101"/>
          <p:cNvSpPr txBox="1"/>
          <p:nvPr>
            <p:ph idx="3" type="body"/>
          </p:nvPr>
        </p:nvSpPr>
        <p:spPr>
          <a:xfrm>
            <a:off x="4795871" y="3564400"/>
            <a:ext cx="39741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9" name="Google Shape;849;p101"/>
          <p:cNvSpPr txBox="1"/>
          <p:nvPr>
            <p:ph idx="4" type="subTitle"/>
          </p:nvPr>
        </p:nvSpPr>
        <p:spPr>
          <a:xfrm>
            <a:off x="4799850" y="3208575"/>
            <a:ext cx="3974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0" name="Google Shape;850;p101"/>
          <p:cNvSpPr/>
          <p:nvPr>
            <p:ph idx="5" type="pic"/>
          </p:nvPr>
        </p:nvSpPr>
        <p:spPr>
          <a:xfrm>
            <a:off x="160337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851" name="Google Shape;851;p101"/>
          <p:cNvSpPr/>
          <p:nvPr>
            <p:ph idx="6" type="pic"/>
          </p:nvPr>
        </p:nvSpPr>
        <p:spPr>
          <a:xfrm>
            <a:off x="60462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cons with descriptions">
  <p:cSld name="TITLE_ONLY_2_1_1_1_2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2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/>
            </a:lvl1pPr>
            <a:lvl2pPr lvl="1" rtl="0">
              <a:buNone/>
              <a:defRPr sz="800"/>
            </a:lvl2pPr>
            <a:lvl3pPr lvl="2" rtl="0">
              <a:buNone/>
              <a:defRPr sz="800"/>
            </a:lvl3pPr>
            <a:lvl4pPr lvl="3" rtl="0">
              <a:buNone/>
              <a:defRPr sz="800"/>
            </a:lvl4pPr>
            <a:lvl5pPr lvl="4" rtl="0">
              <a:buNone/>
              <a:defRPr sz="800"/>
            </a:lvl5pPr>
            <a:lvl6pPr lvl="5" rtl="0">
              <a:buNone/>
              <a:defRPr sz="800"/>
            </a:lvl6pPr>
            <a:lvl7pPr lvl="6" rtl="0">
              <a:buNone/>
              <a:defRPr sz="800"/>
            </a:lvl7pPr>
            <a:lvl8pPr lvl="7" rtl="0">
              <a:buNone/>
              <a:defRPr sz="800"/>
            </a:lvl8pPr>
            <a:lvl9pPr lvl="8" rtl="0">
              <a:buNone/>
              <a:defRPr sz="8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10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855" name="Google Shape;855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351950"/>
            <a:ext cx="412525" cy="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325" y="302397"/>
            <a:ext cx="692425" cy="1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02"/>
          <p:cNvSpPr txBox="1"/>
          <p:nvPr>
            <p:ph idx="1" type="body"/>
          </p:nvPr>
        </p:nvSpPr>
        <p:spPr>
          <a:xfrm>
            <a:off x="362025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8" name="Google Shape;858;p102"/>
          <p:cNvSpPr txBox="1"/>
          <p:nvPr>
            <p:ph idx="2" type="subTitle"/>
          </p:nvPr>
        </p:nvSpPr>
        <p:spPr>
          <a:xfrm>
            <a:off x="338328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9" name="Google Shape;859;p102"/>
          <p:cNvSpPr txBox="1"/>
          <p:nvPr>
            <p:ph idx="3" type="body"/>
          </p:nvPr>
        </p:nvSpPr>
        <p:spPr>
          <a:xfrm>
            <a:off x="3227832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0" name="Google Shape;860;p102"/>
          <p:cNvSpPr txBox="1"/>
          <p:nvPr>
            <p:ph idx="4" type="subTitle"/>
          </p:nvPr>
        </p:nvSpPr>
        <p:spPr>
          <a:xfrm>
            <a:off x="3231800" y="3208575"/>
            <a:ext cx="27831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1" name="Google Shape;861;p102"/>
          <p:cNvSpPr txBox="1"/>
          <p:nvPr>
            <p:ph idx="5" type="body"/>
          </p:nvPr>
        </p:nvSpPr>
        <p:spPr>
          <a:xfrm>
            <a:off x="6217920" y="3564400"/>
            <a:ext cx="2533800" cy="10746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◼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2" name="Google Shape;862;p102"/>
          <p:cNvSpPr txBox="1"/>
          <p:nvPr>
            <p:ph idx="6" type="subTitle"/>
          </p:nvPr>
        </p:nvSpPr>
        <p:spPr>
          <a:xfrm>
            <a:off x="6220350" y="3208575"/>
            <a:ext cx="2716800" cy="3936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3" name="Google Shape;863;p102"/>
          <p:cNvSpPr/>
          <p:nvPr>
            <p:ph idx="7" type="pic"/>
          </p:nvPr>
        </p:nvSpPr>
        <p:spPr>
          <a:xfrm>
            <a:off x="960120" y="15116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102"/>
          <p:cNvSpPr/>
          <p:nvPr>
            <p:ph idx="8" type="pic"/>
          </p:nvPr>
        </p:nvSpPr>
        <p:spPr>
          <a:xfrm>
            <a:off x="3831336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  <p:sp>
        <p:nvSpPr>
          <p:cNvPr id="865" name="Google Shape;865;p102"/>
          <p:cNvSpPr/>
          <p:nvPr>
            <p:ph idx="9" type="pic"/>
          </p:nvPr>
        </p:nvSpPr>
        <p:spPr>
          <a:xfrm>
            <a:off x="6762358" y="1501000"/>
            <a:ext cx="1481400" cy="148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5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43" Type="http://schemas.openxmlformats.org/officeDocument/2006/relationships/theme" Target="../theme/theme4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55.xml"/><Relationship Id="rId39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2.xml"/><Relationship Id="rId12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57.xml"/><Relationship Id="rId23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9.xml"/><Relationship Id="rId25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1.xml"/><Relationship Id="rId27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45.xml"/><Relationship Id="rId34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50.xml"/><Relationship Id="rId39" Type="http://schemas.openxmlformats.org/officeDocument/2006/relationships/theme" Target="../theme/theme3.xml"/><Relationship Id="rId16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1.xml"/></Relationships>
</file>

<file path=ppt/slideMasters/_rels/slideMaster6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11.xml"/><Relationship Id="rId20" Type="http://schemas.openxmlformats.org/officeDocument/2006/relationships/slideLayout" Target="../slideLayouts/slideLayout191.xml"/><Relationship Id="rId41" Type="http://schemas.openxmlformats.org/officeDocument/2006/relationships/theme" Target="../theme/theme6.xml"/><Relationship Id="rId22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192.xml"/><Relationship Id="rId24" Type="http://schemas.openxmlformats.org/officeDocument/2006/relationships/slideLayout" Target="../slideLayouts/slideLayout195.xml"/><Relationship Id="rId23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197.xml"/><Relationship Id="rId25" Type="http://schemas.openxmlformats.org/officeDocument/2006/relationships/slideLayout" Target="../slideLayouts/slideLayout196.xml"/><Relationship Id="rId28" Type="http://schemas.openxmlformats.org/officeDocument/2006/relationships/slideLayout" Target="../slideLayouts/slideLayout199.xml"/><Relationship Id="rId27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77.xml"/><Relationship Id="rId29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202.xml"/><Relationship Id="rId3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182.xml"/><Relationship Id="rId33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81.xml"/><Relationship Id="rId3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83.xml"/><Relationship Id="rId34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185.xml"/><Relationship Id="rId36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188.xml"/><Relationship Id="rId39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190.xml"/><Relationship Id="rId18" Type="http://schemas.openxmlformats.org/officeDocument/2006/relationships/slideLayout" Target="../slideLayouts/slideLayout1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0100" y="248350"/>
            <a:ext cx="707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arla"/>
              <a:buNone/>
              <a:defRPr b="1"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25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40659" y="47040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A4335"/>
          </p15:clr>
        </p15:guide>
        <p15:guide id="2" pos="5472">
          <p15:clr>
            <a:srgbClr val="EA4335"/>
          </p15:clr>
        </p15:guide>
        <p15:guide id="3" pos="288">
          <p15:clr>
            <a:srgbClr val="EA4335"/>
          </p15:clr>
        </p15:guide>
        <p15:guide id="4" orient="horz" pos="2952">
          <p15:clr>
            <a:srgbClr val="EA4335"/>
          </p15:clr>
        </p15:guide>
        <p15:guide id="5" pos="5552">
          <p15:clr>
            <a:srgbClr val="EA4335"/>
          </p15:clr>
        </p15:guide>
        <p15:guide id="6" pos="20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330100" y="248350"/>
            <a:ext cx="707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arla"/>
              <a:buNone/>
              <a:defRPr b="1"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339" name="Google Shape;339;p40"/>
          <p:cNvSpPr txBox="1"/>
          <p:nvPr>
            <p:ph idx="1" type="body"/>
          </p:nvPr>
        </p:nvSpPr>
        <p:spPr>
          <a:xfrm>
            <a:off x="27425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0" name="Google Shape;340;p40"/>
          <p:cNvSpPr txBox="1"/>
          <p:nvPr>
            <p:ph idx="12" type="sldNum"/>
          </p:nvPr>
        </p:nvSpPr>
        <p:spPr>
          <a:xfrm>
            <a:off x="8340659" y="47040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  <p:sldLayoutId id="2147483726" r:id="rId41"/>
    <p:sldLayoutId id="2147483727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A4335"/>
          </p15:clr>
        </p15:guide>
        <p15:guide id="2" pos="5472">
          <p15:clr>
            <a:srgbClr val="EA4335"/>
          </p15:clr>
        </p15:guide>
        <p15:guide id="3" pos="288">
          <p15:clr>
            <a:srgbClr val="EA4335"/>
          </p15:clr>
        </p15:guide>
        <p15:guide id="4" orient="horz" pos="2952">
          <p15:clr>
            <a:srgbClr val="EA4335"/>
          </p15:clr>
        </p15:guide>
        <p15:guide id="5" pos="5552">
          <p15:clr>
            <a:srgbClr val="EA4335"/>
          </p15:clr>
        </p15:guide>
        <p15:guide id="6" pos="208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3"/>
          <p:cNvSpPr txBox="1"/>
          <p:nvPr>
            <p:ph type="title"/>
          </p:nvPr>
        </p:nvSpPr>
        <p:spPr>
          <a:xfrm>
            <a:off x="330100" y="248350"/>
            <a:ext cx="707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arla"/>
              <a:buNone/>
              <a:defRPr b="1"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700" name="Google Shape;700;p83"/>
          <p:cNvSpPr txBox="1"/>
          <p:nvPr>
            <p:ph idx="1" type="body"/>
          </p:nvPr>
        </p:nvSpPr>
        <p:spPr>
          <a:xfrm>
            <a:off x="27425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1" name="Google Shape;701;p83"/>
          <p:cNvSpPr txBox="1"/>
          <p:nvPr>
            <p:ph idx="12" type="sldNum"/>
          </p:nvPr>
        </p:nvSpPr>
        <p:spPr>
          <a:xfrm>
            <a:off x="8340659" y="47040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A4335"/>
          </p15:clr>
        </p15:guide>
        <p15:guide id="2" pos="5472">
          <p15:clr>
            <a:srgbClr val="EA4335"/>
          </p15:clr>
        </p15:guide>
        <p15:guide id="3" pos="288">
          <p15:clr>
            <a:srgbClr val="EA4335"/>
          </p15:clr>
        </p15:guide>
        <p15:guide id="4" orient="horz" pos="2952">
          <p15:clr>
            <a:srgbClr val="EA4335"/>
          </p15:clr>
        </p15:guide>
        <p15:guide id="5" pos="5552">
          <p15:clr>
            <a:srgbClr val="EA4335"/>
          </p15:clr>
        </p15:guide>
        <p15:guide id="6" pos="208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6" name="Google Shape;1056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7" name="Google Shape;1057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38"/>
          <p:cNvSpPr txBox="1"/>
          <p:nvPr>
            <p:ph type="title"/>
          </p:nvPr>
        </p:nvSpPr>
        <p:spPr>
          <a:xfrm>
            <a:off x="330100" y="248350"/>
            <a:ext cx="707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arla"/>
              <a:buNone/>
              <a:defRPr b="1"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101" name="Google Shape;1101;p138"/>
          <p:cNvSpPr txBox="1"/>
          <p:nvPr>
            <p:ph idx="1" type="body"/>
          </p:nvPr>
        </p:nvSpPr>
        <p:spPr>
          <a:xfrm>
            <a:off x="27425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02" name="Google Shape;1102;p138"/>
          <p:cNvSpPr txBox="1"/>
          <p:nvPr>
            <p:ph idx="12" type="sldNum"/>
          </p:nvPr>
        </p:nvSpPr>
        <p:spPr>
          <a:xfrm>
            <a:off x="8340659" y="47040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15" r:id="rId35"/>
    <p:sldLayoutId id="2147483816" r:id="rId36"/>
    <p:sldLayoutId id="2147483817" r:id="rId37"/>
    <p:sldLayoutId id="2147483818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A4335"/>
          </p15:clr>
        </p15:guide>
        <p15:guide id="2" pos="5472">
          <p15:clr>
            <a:srgbClr val="EA4335"/>
          </p15:clr>
        </p15:guide>
        <p15:guide id="3" pos="288">
          <p15:clr>
            <a:srgbClr val="EA4335"/>
          </p15:clr>
        </p15:guide>
        <p15:guide id="4" orient="horz" pos="2952">
          <p15:clr>
            <a:srgbClr val="EA4335"/>
          </p15:clr>
        </p15:guide>
        <p15:guide id="5" pos="5552">
          <p15:clr>
            <a:srgbClr val="EA4335"/>
          </p15:clr>
        </p15:guide>
        <p15:guide id="6" pos="208">
          <p15:clr>
            <a:srgbClr val="EA4335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77"/>
          <p:cNvSpPr txBox="1"/>
          <p:nvPr>
            <p:ph type="title"/>
          </p:nvPr>
        </p:nvSpPr>
        <p:spPr>
          <a:xfrm>
            <a:off x="330100" y="248350"/>
            <a:ext cx="707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arla"/>
              <a:buNone/>
              <a:defRPr b="1" sz="3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rla"/>
              <a:buNone/>
              <a:defRPr b="1" sz="3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429" name="Google Shape;1429;p177"/>
          <p:cNvSpPr txBox="1"/>
          <p:nvPr>
            <p:ph idx="1" type="body"/>
          </p:nvPr>
        </p:nvSpPr>
        <p:spPr>
          <a:xfrm>
            <a:off x="27425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◼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30" name="Google Shape;1430;p177"/>
          <p:cNvSpPr txBox="1"/>
          <p:nvPr>
            <p:ph idx="12" type="sldNum"/>
          </p:nvPr>
        </p:nvSpPr>
        <p:spPr>
          <a:xfrm>
            <a:off x="8340659" y="47040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b="1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  <p:sldLayoutId id="2147483838" r:id="rId20"/>
    <p:sldLayoutId id="2147483839" r:id="rId21"/>
    <p:sldLayoutId id="2147483840" r:id="rId22"/>
    <p:sldLayoutId id="2147483841" r:id="rId23"/>
    <p:sldLayoutId id="2147483842" r:id="rId24"/>
    <p:sldLayoutId id="2147483843" r:id="rId25"/>
    <p:sldLayoutId id="2147483844" r:id="rId26"/>
    <p:sldLayoutId id="2147483845" r:id="rId27"/>
    <p:sldLayoutId id="2147483846" r:id="rId28"/>
    <p:sldLayoutId id="2147483847" r:id="rId29"/>
    <p:sldLayoutId id="2147483848" r:id="rId30"/>
    <p:sldLayoutId id="2147483849" r:id="rId31"/>
    <p:sldLayoutId id="2147483850" r:id="rId32"/>
    <p:sldLayoutId id="2147483851" r:id="rId33"/>
    <p:sldLayoutId id="2147483852" r:id="rId34"/>
    <p:sldLayoutId id="2147483853" r:id="rId35"/>
    <p:sldLayoutId id="2147483854" r:id="rId36"/>
    <p:sldLayoutId id="2147483855" r:id="rId37"/>
    <p:sldLayoutId id="2147483856" r:id="rId38"/>
    <p:sldLayoutId id="2147483857" r:id="rId39"/>
    <p:sldLayoutId id="2147483858" r:id="rId4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EA4335"/>
          </p15:clr>
        </p15:guide>
        <p15:guide id="2" pos="5472">
          <p15:clr>
            <a:srgbClr val="EA4335"/>
          </p15:clr>
        </p15:guide>
        <p15:guide id="3" pos="288">
          <p15:clr>
            <a:srgbClr val="EA4335"/>
          </p15:clr>
        </p15:guide>
        <p15:guide id="4" orient="horz" pos="2952">
          <p15:clr>
            <a:srgbClr val="EA4335"/>
          </p15:clr>
        </p15:guide>
        <p15:guide id="5" pos="5552">
          <p15:clr>
            <a:srgbClr val="EA4335"/>
          </p15:clr>
        </p15:guide>
        <p15:guide id="6" pos="20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9.jpg"/><Relationship Id="rId4" Type="http://schemas.openxmlformats.org/officeDocument/2006/relationships/image" Target="../media/image113.png"/><Relationship Id="rId5" Type="http://schemas.openxmlformats.org/officeDocument/2006/relationships/image" Target="../media/image9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edium.com/llamaindex-blog/data-agents-eed797d7972f" TargetMode="External"/><Relationship Id="rId4" Type="http://schemas.openxmlformats.org/officeDocument/2006/relationships/image" Target="../media/image9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5.png"/><Relationship Id="rId4" Type="http://schemas.openxmlformats.org/officeDocument/2006/relationships/hyperlink" Target="https://gpt-index.readthedocs.io/en/latest/examples/agent/react_agent_with_query_engine.html" TargetMode="External"/><Relationship Id="rId9" Type="http://schemas.openxmlformats.org/officeDocument/2006/relationships/hyperlink" Target="https://llamahub.ai/l/tools-slack" TargetMode="External"/><Relationship Id="rId5" Type="http://schemas.openxmlformats.org/officeDocument/2006/relationships/hyperlink" Target="https://gpt-index.readthedocs.io/en/latest/examples/agent/openai_agent_query_cookbook.html" TargetMode="External"/><Relationship Id="rId6" Type="http://schemas.openxmlformats.org/officeDocument/2006/relationships/hyperlink" Target="https://docs.llamaindex.ai/en/latest/examples/agent/openai_agent_with_query_engine.html" TargetMode="External"/><Relationship Id="rId7" Type="http://schemas.openxmlformats.org/officeDocument/2006/relationships/hyperlink" Target="https://llamahub.ai/" TargetMode="External"/><Relationship Id="rId8" Type="http://schemas.openxmlformats.org/officeDocument/2006/relationships/hyperlink" Target="https://llamahub.ai/l/tools-code_interpreter" TargetMode="External"/><Relationship Id="rId11" Type="http://schemas.openxmlformats.org/officeDocument/2006/relationships/hyperlink" Target="https://llamahub.ai/l/tools-zapier" TargetMode="External"/><Relationship Id="rId10" Type="http://schemas.openxmlformats.org/officeDocument/2006/relationships/hyperlink" Target="https://llamahub.ai/l/tools-notion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pt-index.readthedocs.io/en/latest/core_modules/query_modules/query_engine/root.html" TargetMode="External"/><Relationship Id="rId4" Type="http://schemas.openxmlformats.org/officeDocument/2006/relationships/hyperlink" Target="https://github.com/jerryjliu/llama_index/blob/main/docs/examples/agent/openai_agent_with_query_engine.ipynb" TargetMode="External"/><Relationship Id="rId5" Type="http://schemas.openxmlformats.org/officeDocument/2006/relationships/hyperlink" Target="https://colab.research.google.com/drive/11ItrGBZgWK8Px3NeUGnlZJqU-iYbACyd?usp=sharing" TargetMode="External"/><Relationship Id="rId6" Type="http://schemas.openxmlformats.org/officeDocument/2006/relationships/image" Target="../media/image1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8.png"/><Relationship Id="rId4" Type="http://schemas.openxmlformats.org/officeDocument/2006/relationships/image" Target="../media/image94.png"/><Relationship Id="rId5" Type="http://schemas.openxmlformats.org/officeDocument/2006/relationships/image" Target="../media/image103.png"/><Relationship Id="rId6" Type="http://schemas.openxmlformats.org/officeDocument/2006/relationships/image" Target="../media/image114.png"/><Relationship Id="rId7" Type="http://schemas.openxmlformats.org/officeDocument/2006/relationships/hyperlink" Target="https://gpt-index.readthedocs.io/en/latest/core_modules/agent_modules/tools/llamahub_tools_guide.html#loadandsearchtoolspec" TargetMode="External"/><Relationship Id="rId8" Type="http://schemas.openxmlformats.org/officeDocument/2006/relationships/hyperlink" Target="https://gpt-index.readthedocs.io/en/latest/examples/tools/OnDemandLoaderTool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jerryjliu/llama_index/blob/main/docs/examples/agent/openai_agent_retrieval.ipynb" TargetMode="External"/><Relationship Id="rId4" Type="http://schemas.openxmlformats.org/officeDocument/2006/relationships/image" Target="../media/image107.png"/><Relationship Id="rId5" Type="http://schemas.openxmlformats.org/officeDocument/2006/relationships/image" Target="../media/image1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0.png"/><Relationship Id="rId4" Type="http://schemas.openxmlformats.org/officeDocument/2006/relationships/image" Target="../media/image8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8.png"/><Relationship Id="rId4" Type="http://schemas.openxmlformats.org/officeDocument/2006/relationships/image" Target="../media/image104.png"/><Relationship Id="rId9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9.png"/><Relationship Id="rId7" Type="http://schemas.openxmlformats.org/officeDocument/2006/relationships/image" Target="../media/image115.png"/><Relationship Id="rId8" Type="http://schemas.openxmlformats.org/officeDocument/2006/relationships/image" Target="../media/image111.png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3" Type="http://schemas.openxmlformats.org/officeDocument/2006/relationships/image" Target="../media/image123.png"/><Relationship Id="rId12" Type="http://schemas.openxmlformats.org/officeDocument/2006/relationships/image" Target="../media/image116.png"/><Relationship Id="rId15" Type="http://schemas.openxmlformats.org/officeDocument/2006/relationships/image" Target="../media/image122.png"/><Relationship Id="rId14" Type="http://schemas.openxmlformats.org/officeDocument/2006/relationships/image" Target="../media/image126.png"/><Relationship Id="rId16" Type="http://schemas.openxmlformats.org/officeDocument/2006/relationships/image" Target="../media/image1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penai.com/blog/chatgpt-plugins" TargetMode="External"/><Relationship Id="rId4" Type="http://schemas.openxmlformats.org/officeDocument/2006/relationships/image" Target="../media/image99.png"/><Relationship Id="rId5" Type="http://schemas.openxmlformats.org/officeDocument/2006/relationships/image" Target="../media/image1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8.png"/><Relationship Id="rId4" Type="http://schemas.openxmlformats.org/officeDocument/2006/relationships/image" Target="../media/image104.png"/><Relationship Id="rId9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9.png"/><Relationship Id="rId7" Type="http://schemas.openxmlformats.org/officeDocument/2006/relationships/image" Target="../media/image115.png"/><Relationship Id="rId8" Type="http://schemas.openxmlformats.org/officeDocument/2006/relationships/image" Target="../media/image111.png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3" Type="http://schemas.openxmlformats.org/officeDocument/2006/relationships/image" Target="../media/image123.png"/><Relationship Id="rId12" Type="http://schemas.openxmlformats.org/officeDocument/2006/relationships/image" Target="../media/image116.png"/><Relationship Id="rId15" Type="http://schemas.openxmlformats.org/officeDocument/2006/relationships/image" Target="../media/image122.png"/><Relationship Id="rId14" Type="http://schemas.openxmlformats.org/officeDocument/2006/relationships/image" Target="../media/image126.png"/><Relationship Id="rId16" Type="http://schemas.openxmlformats.org/officeDocument/2006/relationships/image" Target="../media/image1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8.png"/><Relationship Id="rId4" Type="http://schemas.openxmlformats.org/officeDocument/2006/relationships/image" Target="../media/image104.png"/><Relationship Id="rId9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9.png"/><Relationship Id="rId7" Type="http://schemas.openxmlformats.org/officeDocument/2006/relationships/image" Target="../media/image115.png"/><Relationship Id="rId8" Type="http://schemas.openxmlformats.org/officeDocument/2006/relationships/image" Target="../media/image111.png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3" Type="http://schemas.openxmlformats.org/officeDocument/2006/relationships/image" Target="../media/image123.png"/><Relationship Id="rId12" Type="http://schemas.openxmlformats.org/officeDocument/2006/relationships/image" Target="../media/image116.png"/><Relationship Id="rId15" Type="http://schemas.openxmlformats.org/officeDocument/2006/relationships/image" Target="../media/image122.png"/><Relationship Id="rId14" Type="http://schemas.openxmlformats.org/officeDocument/2006/relationships/image" Target="../media/image126.png"/><Relationship Id="rId16" Type="http://schemas.openxmlformats.org/officeDocument/2006/relationships/image" Target="../media/image1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8.png"/><Relationship Id="rId4" Type="http://schemas.openxmlformats.org/officeDocument/2006/relationships/image" Target="../media/image104.png"/><Relationship Id="rId9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9.png"/><Relationship Id="rId7" Type="http://schemas.openxmlformats.org/officeDocument/2006/relationships/image" Target="../media/image115.png"/><Relationship Id="rId8" Type="http://schemas.openxmlformats.org/officeDocument/2006/relationships/image" Target="../media/image111.png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3" Type="http://schemas.openxmlformats.org/officeDocument/2006/relationships/image" Target="../media/image123.png"/><Relationship Id="rId12" Type="http://schemas.openxmlformats.org/officeDocument/2006/relationships/image" Target="../media/image116.png"/><Relationship Id="rId15" Type="http://schemas.openxmlformats.org/officeDocument/2006/relationships/image" Target="../media/image122.png"/><Relationship Id="rId14" Type="http://schemas.openxmlformats.org/officeDocument/2006/relationships/image" Target="../media/image126.png"/><Relationship Id="rId17" Type="http://schemas.openxmlformats.org/officeDocument/2006/relationships/image" Target="../media/image144.png"/><Relationship Id="rId16" Type="http://schemas.openxmlformats.org/officeDocument/2006/relationships/image" Target="../media/image1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8.png"/><Relationship Id="rId4" Type="http://schemas.openxmlformats.org/officeDocument/2006/relationships/image" Target="../media/image104.png"/><Relationship Id="rId9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9.png"/><Relationship Id="rId7" Type="http://schemas.openxmlformats.org/officeDocument/2006/relationships/image" Target="../media/image115.png"/><Relationship Id="rId8" Type="http://schemas.openxmlformats.org/officeDocument/2006/relationships/image" Target="../media/image111.png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3" Type="http://schemas.openxmlformats.org/officeDocument/2006/relationships/image" Target="../media/image123.png"/><Relationship Id="rId12" Type="http://schemas.openxmlformats.org/officeDocument/2006/relationships/image" Target="../media/image116.png"/><Relationship Id="rId15" Type="http://schemas.openxmlformats.org/officeDocument/2006/relationships/image" Target="../media/image122.png"/><Relationship Id="rId14" Type="http://schemas.openxmlformats.org/officeDocument/2006/relationships/image" Target="../media/image126.png"/><Relationship Id="rId17" Type="http://schemas.openxmlformats.org/officeDocument/2006/relationships/image" Target="../media/image144.png"/><Relationship Id="rId16" Type="http://schemas.openxmlformats.org/officeDocument/2006/relationships/image" Target="../media/image1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4.png"/><Relationship Id="rId4" Type="http://schemas.openxmlformats.org/officeDocument/2006/relationships/image" Target="../media/image1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olab.research.google.com/github/truera/trulens/blob/main/trulens_eval/examples/expositional/frameworks/llama_index/llama_index_agents.ipynb" TargetMode="External"/><Relationship Id="rId4" Type="http://schemas.openxmlformats.org/officeDocument/2006/relationships/hyperlink" Target="https://colab.research.google.com/github/truera/trulens/blob/main/trulens_eval/examples/expositional/frameworks/llama_index/llama_index_agents.ipynb" TargetMode="External"/><Relationship Id="rId5" Type="http://schemas.openxmlformats.org/officeDocument/2006/relationships/image" Target="../media/image1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3.png"/><Relationship Id="rId4" Type="http://schemas.openxmlformats.org/officeDocument/2006/relationships/hyperlink" Target="https://react-lm.github.i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8.png"/><Relationship Id="rId4" Type="http://schemas.openxmlformats.org/officeDocument/2006/relationships/image" Target="../media/image1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eact-lm.github.io/" TargetMode="External"/><Relationship Id="rId4" Type="http://schemas.openxmlformats.org/officeDocument/2006/relationships/image" Target="../media/image9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olab.research.google.com/github/truera/trulens/blob/main/trulens_eval/examples/expositional/frameworks/llama_index/llama_index_agents.ipynb" TargetMode="External"/><Relationship Id="rId4" Type="http://schemas.openxmlformats.org/officeDocument/2006/relationships/image" Target="../media/image1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blog.llamaindex.ai/building-better-tools-for-llm-agents-f8c5a6714f11" TargetMode="External"/><Relationship Id="rId4" Type="http://schemas.openxmlformats.org/officeDocument/2006/relationships/image" Target="../media/image1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9.png"/><Relationship Id="rId4" Type="http://schemas.openxmlformats.org/officeDocument/2006/relationships/image" Target="../media/image105.png"/><Relationship Id="rId5" Type="http://schemas.openxmlformats.org/officeDocument/2006/relationships/image" Target="../media/image1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0.png"/><Relationship Id="rId4" Type="http://schemas.openxmlformats.org/officeDocument/2006/relationships/hyperlink" Target="https://lablab.ai/event/autogpt-arena-hacks" TargetMode="External"/><Relationship Id="rId5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2.png"/><Relationship Id="rId4" Type="http://schemas.openxmlformats.org/officeDocument/2006/relationships/image" Target="../media/image89.png"/><Relationship Id="rId5" Type="http://schemas.openxmlformats.org/officeDocument/2006/relationships/image" Target="../media/image1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1.png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p218"/>
          <p:cNvPicPr preferRelativeResize="0"/>
          <p:nvPr/>
        </p:nvPicPr>
        <p:blipFill rotWithShape="1">
          <a:blip r:embed="rId4">
            <a:alphaModFix amt="72000"/>
          </a:blip>
          <a:srcRect b="0" l="30" r="-100" t="0"/>
          <a:stretch/>
        </p:blipFill>
        <p:spPr>
          <a:xfrm rot="-1079948">
            <a:off x="3864550" y="756133"/>
            <a:ext cx="4801899" cy="387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218"/>
          <p:cNvSpPr txBox="1"/>
          <p:nvPr>
            <p:ph type="title"/>
          </p:nvPr>
        </p:nvSpPr>
        <p:spPr>
          <a:xfrm>
            <a:off x="712725" y="1274475"/>
            <a:ext cx="74922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How to Build, Evaluate, and Iterate on L</a:t>
            </a:r>
            <a:r>
              <a:rPr lang="en" sz="4500"/>
              <a:t>LM Agents</a:t>
            </a:r>
            <a:endParaRPr b="0" sz="1600"/>
          </a:p>
        </p:txBody>
      </p:sp>
      <p:sp>
        <p:nvSpPr>
          <p:cNvPr id="1771" name="Google Shape;1771;p218"/>
          <p:cNvSpPr txBox="1"/>
          <p:nvPr/>
        </p:nvSpPr>
        <p:spPr>
          <a:xfrm>
            <a:off x="712725" y="3128200"/>
            <a:ext cx="77841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Anupam Datta</a:t>
            </a:r>
            <a:endParaRPr b="1" sz="21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Co-founder, President, Chief Scientist, TruEra</a:t>
            </a:r>
            <a:endParaRPr sz="21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Jerry Liu</a:t>
            </a:r>
            <a:endParaRPr b="1" sz="21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Co-founder, CEO, LlamaIndex</a:t>
            </a:r>
            <a:endParaRPr sz="21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772" name="Google Shape;1772;p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47949"/>
            <a:ext cx="38100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227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RAG to Agents</a:t>
            </a:r>
            <a:endParaRPr/>
          </a:p>
        </p:txBody>
      </p:sp>
      <p:sp>
        <p:nvSpPr>
          <p:cNvPr id="1849" name="Google Shape;1849;p227"/>
          <p:cNvSpPr/>
          <p:nvPr/>
        </p:nvSpPr>
        <p:spPr>
          <a:xfrm>
            <a:off x="3203100" y="2065800"/>
            <a:ext cx="2737800" cy="1011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RAG</a:t>
            </a:r>
            <a:endParaRPr b="1"/>
          </a:p>
        </p:txBody>
      </p:sp>
      <p:sp>
        <p:nvSpPr>
          <p:cNvPr id="1850" name="Google Shape;1850;p227"/>
          <p:cNvSpPr/>
          <p:nvPr/>
        </p:nvSpPr>
        <p:spPr>
          <a:xfrm>
            <a:off x="722413" y="2158550"/>
            <a:ext cx="1021763" cy="8264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Query</a:t>
            </a:r>
            <a:endParaRPr sz="1100"/>
          </a:p>
        </p:txBody>
      </p:sp>
      <p:sp>
        <p:nvSpPr>
          <p:cNvPr id="1851" name="Google Shape;1851;p227"/>
          <p:cNvSpPr/>
          <p:nvPr/>
        </p:nvSpPr>
        <p:spPr>
          <a:xfrm>
            <a:off x="7719413" y="2158538"/>
            <a:ext cx="1021763" cy="8264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Response</a:t>
            </a:r>
            <a:endParaRPr sz="1100"/>
          </a:p>
        </p:txBody>
      </p:sp>
      <p:cxnSp>
        <p:nvCxnSpPr>
          <p:cNvPr id="1852" name="Google Shape;1852;p227"/>
          <p:cNvCxnSpPr>
            <a:stCxn id="1850" idx="3"/>
            <a:endCxn id="1849" idx="1"/>
          </p:cNvCxnSpPr>
          <p:nvPr/>
        </p:nvCxnSpPr>
        <p:spPr>
          <a:xfrm>
            <a:off x="1744175" y="2571750"/>
            <a:ext cx="145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3" name="Google Shape;1853;p227"/>
          <p:cNvCxnSpPr>
            <a:stCxn id="1849" idx="3"/>
            <a:endCxn id="1851" idx="1"/>
          </p:cNvCxnSpPr>
          <p:nvPr/>
        </p:nvCxnSpPr>
        <p:spPr>
          <a:xfrm>
            <a:off x="5940900" y="2571750"/>
            <a:ext cx="177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228"/>
          <p:cNvSpPr/>
          <p:nvPr/>
        </p:nvSpPr>
        <p:spPr>
          <a:xfrm>
            <a:off x="2371675" y="1919850"/>
            <a:ext cx="1441200" cy="13038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Agents?</a:t>
            </a:r>
            <a:endParaRPr b="1"/>
          </a:p>
        </p:txBody>
      </p:sp>
      <p:sp>
        <p:nvSpPr>
          <p:cNvPr id="1859" name="Google Shape;1859;p228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RAG to Agents</a:t>
            </a:r>
            <a:endParaRPr/>
          </a:p>
        </p:txBody>
      </p:sp>
      <p:sp>
        <p:nvSpPr>
          <p:cNvPr id="1860" name="Google Shape;1860;p228"/>
          <p:cNvSpPr/>
          <p:nvPr/>
        </p:nvSpPr>
        <p:spPr>
          <a:xfrm>
            <a:off x="4440375" y="2065800"/>
            <a:ext cx="2737800" cy="10119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RAG</a:t>
            </a:r>
            <a:endParaRPr b="1"/>
          </a:p>
        </p:txBody>
      </p:sp>
      <p:sp>
        <p:nvSpPr>
          <p:cNvPr id="1861" name="Google Shape;1861;p228"/>
          <p:cNvSpPr/>
          <p:nvPr/>
        </p:nvSpPr>
        <p:spPr>
          <a:xfrm>
            <a:off x="722413" y="2158550"/>
            <a:ext cx="1021763" cy="8264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Query</a:t>
            </a:r>
            <a:endParaRPr sz="1100"/>
          </a:p>
        </p:txBody>
      </p:sp>
      <p:sp>
        <p:nvSpPr>
          <p:cNvPr id="1862" name="Google Shape;1862;p228"/>
          <p:cNvSpPr/>
          <p:nvPr/>
        </p:nvSpPr>
        <p:spPr>
          <a:xfrm>
            <a:off x="7719413" y="2158538"/>
            <a:ext cx="1021763" cy="826400"/>
          </a:xfrm>
          <a:prstGeom prst="flowChart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Response</a:t>
            </a:r>
            <a:endParaRPr sz="1100"/>
          </a:p>
        </p:txBody>
      </p:sp>
      <p:cxnSp>
        <p:nvCxnSpPr>
          <p:cNvPr id="1863" name="Google Shape;1863;p228"/>
          <p:cNvCxnSpPr>
            <a:stCxn id="1861" idx="3"/>
            <a:endCxn id="1858" idx="1"/>
          </p:cNvCxnSpPr>
          <p:nvPr/>
        </p:nvCxnSpPr>
        <p:spPr>
          <a:xfrm>
            <a:off x="1744175" y="2571750"/>
            <a:ext cx="6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4" name="Google Shape;1864;p228"/>
          <p:cNvCxnSpPr>
            <a:stCxn id="1858" idx="3"/>
            <a:endCxn id="1860" idx="1"/>
          </p:cNvCxnSpPr>
          <p:nvPr/>
        </p:nvCxnSpPr>
        <p:spPr>
          <a:xfrm>
            <a:off x="3812875" y="2571750"/>
            <a:ext cx="6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5" name="Google Shape;1865;p228"/>
          <p:cNvCxnSpPr>
            <a:stCxn id="1860" idx="3"/>
            <a:endCxn id="1862" idx="1"/>
          </p:cNvCxnSpPr>
          <p:nvPr/>
        </p:nvCxnSpPr>
        <p:spPr>
          <a:xfrm>
            <a:off x="7178175" y="2571750"/>
            <a:ext cx="54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Data Agents</a:t>
            </a:r>
            <a:r>
              <a:rPr b="1" lang="en">
                <a:latin typeface="Karla"/>
                <a:ea typeface="Karla"/>
                <a:cs typeface="Karla"/>
                <a:sym typeface="Karla"/>
              </a:rPr>
              <a:t> - LLM-powered knowledge workers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71" name="Google Shape;1871;p229"/>
          <p:cNvSpPr/>
          <p:nvPr/>
        </p:nvSpPr>
        <p:spPr>
          <a:xfrm>
            <a:off x="1113700" y="1299025"/>
            <a:ext cx="1111200" cy="6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</a:t>
            </a:r>
            <a:endParaRPr/>
          </a:p>
        </p:txBody>
      </p:sp>
      <p:cxnSp>
        <p:nvCxnSpPr>
          <p:cNvPr id="1872" name="Google Shape;1872;p229"/>
          <p:cNvCxnSpPr/>
          <p:nvPr/>
        </p:nvCxnSpPr>
        <p:spPr>
          <a:xfrm>
            <a:off x="806825" y="2953950"/>
            <a:ext cx="8166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3" name="Google Shape;1873;p229"/>
          <p:cNvSpPr/>
          <p:nvPr/>
        </p:nvSpPr>
        <p:spPr>
          <a:xfrm>
            <a:off x="1506100" y="2790750"/>
            <a:ext cx="326400" cy="32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4" name="Google Shape;1874;p229"/>
          <p:cNvCxnSpPr>
            <a:stCxn id="1873" idx="0"/>
            <a:endCxn id="1871" idx="2"/>
          </p:cNvCxnSpPr>
          <p:nvPr/>
        </p:nvCxnSpPr>
        <p:spPr>
          <a:xfrm rot="10800000">
            <a:off x="1669300" y="1998450"/>
            <a:ext cx="0" cy="7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75" name="Google Shape;1875;p229"/>
          <p:cNvSpPr txBox="1"/>
          <p:nvPr/>
        </p:nvSpPr>
        <p:spPr>
          <a:xfrm>
            <a:off x="1762575" y="2052650"/>
            <a:ext cx="11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latest emails</a:t>
            </a:r>
            <a:endParaRPr/>
          </a:p>
        </p:txBody>
      </p:sp>
      <p:sp>
        <p:nvSpPr>
          <p:cNvPr id="1876" name="Google Shape;1876;p229"/>
          <p:cNvSpPr/>
          <p:nvPr/>
        </p:nvSpPr>
        <p:spPr>
          <a:xfrm>
            <a:off x="3212425" y="2790750"/>
            <a:ext cx="326400" cy="32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229"/>
          <p:cNvSpPr/>
          <p:nvPr/>
        </p:nvSpPr>
        <p:spPr>
          <a:xfrm>
            <a:off x="2820025" y="3750040"/>
            <a:ext cx="1111200" cy="1080596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Base</a:t>
            </a:r>
            <a:endParaRPr/>
          </a:p>
        </p:txBody>
      </p:sp>
      <p:cxnSp>
        <p:nvCxnSpPr>
          <p:cNvPr id="1878" name="Google Shape;1878;p229"/>
          <p:cNvCxnSpPr>
            <a:stCxn id="1876" idx="4"/>
            <a:endCxn id="1877" idx="1"/>
          </p:cNvCxnSpPr>
          <p:nvPr/>
        </p:nvCxnSpPr>
        <p:spPr>
          <a:xfrm>
            <a:off x="3375625" y="3117150"/>
            <a:ext cx="0" cy="63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79" name="Google Shape;1879;p229"/>
          <p:cNvSpPr txBox="1"/>
          <p:nvPr/>
        </p:nvSpPr>
        <p:spPr>
          <a:xfrm>
            <a:off x="3538825" y="3190050"/>
            <a:ext cx="11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</a:t>
            </a:r>
            <a:endParaRPr/>
          </a:p>
        </p:txBody>
      </p:sp>
      <p:sp>
        <p:nvSpPr>
          <p:cNvPr id="1880" name="Google Shape;1880;p229"/>
          <p:cNvSpPr/>
          <p:nvPr/>
        </p:nvSpPr>
        <p:spPr>
          <a:xfrm>
            <a:off x="4982550" y="2790750"/>
            <a:ext cx="326400" cy="32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229"/>
          <p:cNvSpPr/>
          <p:nvPr/>
        </p:nvSpPr>
        <p:spPr>
          <a:xfrm>
            <a:off x="4590150" y="1299013"/>
            <a:ext cx="1111200" cy="6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Agent</a:t>
            </a:r>
            <a:endParaRPr/>
          </a:p>
        </p:txBody>
      </p:sp>
      <p:cxnSp>
        <p:nvCxnSpPr>
          <p:cNvPr id="1882" name="Google Shape;1882;p229"/>
          <p:cNvCxnSpPr>
            <a:stCxn id="1880" idx="0"/>
            <a:endCxn id="1881" idx="2"/>
          </p:cNvCxnSpPr>
          <p:nvPr/>
        </p:nvCxnSpPr>
        <p:spPr>
          <a:xfrm rot="10800000">
            <a:off x="5145750" y="1998450"/>
            <a:ext cx="0" cy="7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83" name="Google Shape;1883;p229"/>
          <p:cNvSpPr txBox="1"/>
          <p:nvPr/>
        </p:nvSpPr>
        <p:spPr>
          <a:xfrm>
            <a:off x="5308950" y="2086738"/>
            <a:ext cx="11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</a:t>
            </a:r>
            <a:endParaRPr/>
          </a:p>
        </p:txBody>
      </p:sp>
      <p:sp>
        <p:nvSpPr>
          <p:cNvPr id="1884" name="Google Shape;1884;p229"/>
          <p:cNvSpPr/>
          <p:nvPr/>
        </p:nvSpPr>
        <p:spPr>
          <a:xfrm>
            <a:off x="6751475" y="3940688"/>
            <a:ext cx="1111200" cy="69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1885" name="Google Shape;1885;p229"/>
          <p:cNvSpPr/>
          <p:nvPr/>
        </p:nvSpPr>
        <p:spPr>
          <a:xfrm>
            <a:off x="7143875" y="2790750"/>
            <a:ext cx="326400" cy="32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6" name="Google Shape;1886;p229"/>
          <p:cNvCxnSpPr>
            <a:stCxn id="1885" idx="4"/>
            <a:endCxn id="1884" idx="0"/>
          </p:cNvCxnSpPr>
          <p:nvPr/>
        </p:nvCxnSpPr>
        <p:spPr>
          <a:xfrm>
            <a:off x="7307075" y="3117150"/>
            <a:ext cx="0" cy="82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7" name="Google Shape;1887;p229"/>
          <p:cNvSpPr txBox="1"/>
          <p:nvPr/>
        </p:nvSpPr>
        <p:spPr>
          <a:xfrm>
            <a:off x="7434850" y="3221113"/>
            <a:ext cx="11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</a:t>
            </a:r>
            <a:r>
              <a:rPr b="1" lang="en"/>
              <a:t> </a:t>
            </a:r>
            <a:r>
              <a:rPr lang="en"/>
              <a:t>update</a:t>
            </a:r>
            <a:endParaRPr/>
          </a:p>
        </p:txBody>
      </p:sp>
      <p:pic>
        <p:nvPicPr>
          <p:cNvPr id="1888" name="Google Shape;1888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00" y="2646150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229"/>
          <p:cNvSpPr txBox="1"/>
          <p:nvPr/>
        </p:nvSpPr>
        <p:spPr>
          <a:xfrm>
            <a:off x="85000" y="3325050"/>
            <a:ext cx="7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Agent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Karla"/>
                <a:ea typeface="Karla"/>
                <a:cs typeface="Karla"/>
                <a:sym typeface="Karla"/>
              </a:rPr>
              <a:t>Data Agents - Core Components</a:t>
            </a:r>
            <a:endParaRPr b="1" sz="28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95" name="Google Shape;1895;p230"/>
          <p:cNvPicPr preferRelativeResize="0"/>
          <p:nvPr/>
        </p:nvPicPr>
        <p:blipFill rotWithShape="1">
          <a:blip r:embed="rId3">
            <a:alphaModFix/>
          </a:blip>
          <a:srcRect b="0" l="8627" r="5953" t="0"/>
          <a:stretch/>
        </p:blipFill>
        <p:spPr>
          <a:xfrm>
            <a:off x="404025" y="1679288"/>
            <a:ext cx="4473524" cy="3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230"/>
          <p:cNvSpPr/>
          <p:nvPr/>
        </p:nvSpPr>
        <p:spPr>
          <a:xfrm>
            <a:off x="5386200" y="871000"/>
            <a:ext cx="3121500" cy="114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Agent Reasoning Loop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 Agent</a:t>
            </a:r>
            <a:r>
              <a:rPr lang="en" sz="1400">
                <a:solidFill>
                  <a:schemeClr val="dk1"/>
                </a:solidFill>
              </a:rPr>
              <a:t> (any LLM)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OpenAI Agent </a:t>
            </a:r>
            <a:r>
              <a:rPr lang="en" sz="1400"/>
              <a:t>(only OAI) </a:t>
            </a:r>
            <a:endParaRPr sz="1400"/>
          </a:p>
        </p:txBody>
      </p:sp>
      <p:sp>
        <p:nvSpPr>
          <p:cNvPr id="1897" name="Google Shape;1897;p230"/>
          <p:cNvSpPr/>
          <p:nvPr/>
        </p:nvSpPr>
        <p:spPr>
          <a:xfrm>
            <a:off x="5386200" y="2432950"/>
            <a:ext cx="3121500" cy="2384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Tools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Query Engine Tools (RAG pipeline)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LlamaHub Tools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Code interpreter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9"/>
              </a:rPr>
              <a:t>Slack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Notion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Zapier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… (15+ tools)</a:t>
            </a:r>
            <a:endParaRPr sz="1400">
              <a:solidFill>
                <a:schemeClr val="dk1"/>
              </a:solidFill>
            </a:endParaRPr>
          </a:p>
        </p:txBody>
      </p:sp>
      <p:cxnSp>
        <p:nvCxnSpPr>
          <p:cNvPr id="1898" name="Google Shape;1898;p230"/>
          <p:cNvCxnSpPr>
            <a:stCxn id="1896" idx="2"/>
            <a:endCxn id="1897" idx="0"/>
          </p:cNvCxnSpPr>
          <p:nvPr/>
        </p:nvCxnSpPr>
        <p:spPr>
          <a:xfrm>
            <a:off x="6946950" y="2013100"/>
            <a:ext cx="0" cy="420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How to retrieve &amp; analyze data from knowledge base?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04" name="Google Shape;1904;p231"/>
          <p:cNvSpPr txBox="1"/>
          <p:nvPr>
            <p:ph idx="1" type="body"/>
          </p:nvPr>
        </p:nvSpPr>
        <p:spPr>
          <a:xfrm>
            <a:off x="311700" y="1152475"/>
            <a:ext cx="40683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</a:t>
            </a:r>
            <a:r>
              <a:rPr lang="en" u="sng">
                <a:solidFill>
                  <a:schemeClr val="hlink"/>
                </a:solidFill>
                <a:hlinkClick r:id="rId3"/>
              </a:rPr>
              <a:t>query engines</a:t>
            </a:r>
            <a:r>
              <a:rPr lang="en"/>
              <a:t> as “data tools” over your agent: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Semantic search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Summarization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Text-to-SQL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Document comparisons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Combining Structured Data w/ Unstructured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“Simple” Interface - all agent has to infer is a query string!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Example Notebook: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OpenAI Agent + query engines (as tools)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Analyzing structured + unstructured data</a:t>
            </a:r>
            <a:endParaRPr/>
          </a:p>
        </p:txBody>
      </p:sp>
      <p:pic>
        <p:nvPicPr>
          <p:cNvPr id="1905" name="Google Shape;1905;p231"/>
          <p:cNvPicPr preferRelativeResize="0"/>
          <p:nvPr/>
        </p:nvPicPr>
        <p:blipFill rotWithShape="1">
          <a:blip r:embed="rId6">
            <a:alphaModFix/>
          </a:blip>
          <a:srcRect b="0" l="0" r="0" t="16506"/>
          <a:stretch/>
        </p:blipFill>
        <p:spPr>
          <a:xfrm>
            <a:off x="4722306" y="980850"/>
            <a:ext cx="4380544" cy="2035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Example: Financial Analysis with Agents + RAG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11" name="Google Shape;1911;p232"/>
          <p:cNvSpPr txBox="1"/>
          <p:nvPr>
            <p:ph idx="1" type="body"/>
          </p:nvPr>
        </p:nvSpPr>
        <p:spPr>
          <a:xfrm>
            <a:off x="311700" y="1152475"/>
            <a:ext cx="29238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Question: “Compare and contrast Uber and Lyft’s revenue growth”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Agent: </a:t>
            </a:r>
            <a:r>
              <a:rPr lang="en"/>
              <a:t>breaks down question into sub-questions over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Per-Document RAG: </a:t>
            </a:r>
            <a:r>
              <a:rPr lang="en"/>
              <a:t>Answer question over a given document via top-k retrieval.</a:t>
            </a:r>
            <a:endParaRPr/>
          </a:p>
        </p:txBody>
      </p:sp>
      <p:pic>
        <p:nvPicPr>
          <p:cNvPr id="1912" name="Google Shape;1912;p232"/>
          <p:cNvPicPr preferRelativeResize="0"/>
          <p:nvPr/>
        </p:nvPicPr>
        <p:blipFill rotWithShape="1">
          <a:blip r:embed="rId3">
            <a:alphaModFix/>
          </a:blip>
          <a:srcRect b="0" l="6950" r="0" t="0"/>
          <a:stretch/>
        </p:blipFill>
        <p:spPr>
          <a:xfrm>
            <a:off x="3920550" y="1722050"/>
            <a:ext cx="5223450" cy="23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How to handle large responses from tools?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918" name="Google Shape;1918;p233"/>
          <p:cNvPicPr preferRelativeResize="0"/>
          <p:nvPr/>
        </p:nvPicPr>
        <p:blipFill rotWithShape="1">
          <a:blip r:embed="rId3">
            <a:alphaModFix/>
          </a:blip>
          <a:srcRect b="18038" l="5253" r="4631" t="17236"/>
          <a:stretch/>
        </p:blipFill>
        <p:spPr>
          <a:xfrm>
            <a:off x="0" y="1304125"/>
            <a:ext cx="5337748" cy="11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50" y="2768401"/>
            <a:ext cx="4002253" cy="191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600" y="2985025"/>
            <a:ext cx="3351250" cy="14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3594" y="1363281"/>
            <a:ext cx="3527775" cy="10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233"/>
          <p:cNvSpPr txBox="1"/>
          <p:nvPr/>
        </p:nvSpPr>
        <p:spPr>
          <a:xfrm>
            <a:off x="3643825" y="4542250"/>
            <a:ext cx="23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7"/>
              </a:rPr>
              <a:t>LoadAndSearchToolSpec</a:t>
            </a:r>
            <a:endParaRPr b="1"/>
          </a:p>
        </p:txBody>
      </p:sp>
      <p:sp>
        <p:nvSpPr>
          <p:cNvPr id="1923" name="Google Shape;1923;p233"/>
          <p:cNvSpPr txBox="1"/>
          <p:nvPr/>
        </p:nvSpPr>
        <p:spPr>
          <a:xfrm>
            <a:off x="3687450" y="2516375"/>
            <a:ext cx="21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8"/>
              </a:rPr>
              <a:t>OnDemandLoaderTool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2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How to handle large number of tools? 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29" name="Google Shape;1929;p234"/>
          <p:cNvSpPr txBox="1"/>
          <p:nvPr>
            <p:ph idx="1" type="body"/>
          </p:nvPr>
        </p:nvSpPr>
        <p:spPr>
          <a:xfrm>
            <a:off x="311700" y="1152475"/>
            <a:ext cx="771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 an index over your tools, and retrieve the most relevant ones to pass to your agent.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Example Notebook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30" name="Google Shape;1930;p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575" y="2000875"/>
            <a:ext cx="7420850" cy="16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34"/>
          <p:cNvPicPr preferRelativeResize="0"/>
          <p:nvPr/>
        </p:nvPicPr>
        <p:blipFill rotWithShape="1">
          <a:blip r:embed="rId5">
            <a:alphaModFix/>
          </a:blip>
          <a:srcRect b="32313" l="0" r="0" t="0"/>
          <a:stretch/>
        </p:blipFill>
        <p:spPr>
          <a:xfrm>
            <a:off x="861575" y="3652425"/>
            <a:ext cx="7420850" cy="9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23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TruLens : Track and Evaluate LLM Experiments</a:t>
            </a:r>
            <a:endParaRPr/>
          </a:p>
        </p:txBody>
      </p:sp>
      <p:pic>
        <p:nvPicPr>
          <p:cNvPr id="1938" name="Google Shape;1938;p235"/>
          <p:cNvPicPr preferRelativeResize="0"/>
          <p:nvPr/>
        </p:nvPicPr>
        <p:blipFill rotWithShape="1">
          <a:blip r:embed="rId3">
            <a:alphaModFix/>
          </a:blip>
          <a:srcRect b="0" l="0" r="73910" t="0"/>
          <a:stretch/>
        </p:blipFill>
        <p:spPr>
          <a:xfrm>
            <a:off x="1076888" y="1717656"/>
            <a:ext cx="1844329" cy="32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235"/>
          <p:cNvPicPr preferRelativeResize="0"/>
          <p:nvPr/>
        </p:nvPicPr>
        <p:blipFill rotWithShape="1">
          <a:blip r:embed="rId3">
            <a:alphaModFix/>
          </a:blip>
          <a:srcRect b="52487" l="27273" r="37502" t="0"/>
          <a:stretch/>
        </p:blipFill>
        <p:spPr>
          <a:xfrm>
            <a:off x="3005054" y="1717656"/>
            <a:ext cx="2490021" cy="154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235"/>
          <p:cNvPicPr preferRelativeResize="0"/>
          <p:nvPr/>
        </p:nvPicPr>
        <p:blipFill rotWithShape="1">
          <a:blip r:embed="rId3">
            <a:alphaModFix/>
          </a:blip>
          <a:srcRect b="0" l="27273" r="37502" t="52487"/>
          <a:stretch/>
        </p:blipFill>
        <p:spPr>
          <a:xfrm>
            <a:off x="3005054" y="3424268"/>
            <a:ext cx="2490021" cy="154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235"/>
          <p:cNvPicPr preferRelativeResize="0"/>
          <p:nvPr/>
        </p:nvPicPr>
        <p:blipFill rotWithShape="1">
          <a:blip r:embed="rId3">
            <a:alphaModFix/>
          </a:blip>
          <a:srcRect b="16387" l="63683" r="0" t="0"/>
          <a:stretch/>
        </p:blipFill>
        <p:spPr>
          <a:xfrm>
            <a:off x="5578912" y="1678949"/>
            <a:ext cx="2567300" cy="271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235"/>
          <p:cNvPicPr preferRelativeResize="0"/>
          <p:nvPr/>
        </p:nvPicPr>
        <p:blipFill rotWithShape="1">
          <a:blip r:embed="rId3">
            <a:alphaModFix/>
          </a:blip>
          <a:srcRect b="0" l="63683" r="0" t="84065"/>
          <a:stretch/>
        </p:blipFill>
        <p:spPr>
          <a:xfrm>
            <a:off x="5578912" y="4450995"/>
            <a:ext cx="2567300" cy="5180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3" name="Google Shape;1943;p235"/>
          <p:cNvGrpSpPr/>
          <p:nvPr/>
        </p:nvGrpSpPr>
        <p:grpSpPr>
          <a:xfrm>
            <a:off x="2827825" y="1029650"/>
            <a:ext cx="3295500" cy="533700"/>
            <a:chOff x="3203350" y="2967850"/>
            <a:chExt cx="3295500" cy="533700"/>
          </a:xfrm>
        </p:grpSpPr>
        <p:sp>
          <p:nvSpPr>
            <p:cNvPr id="1944" name="Google Shape;1944;p235"/>
            <p:cNvSpPr/>
            <p:nvPr/>
          </p:nvSpPr>
          <p:spPr>
            <a:xfrm>
              <a:off x="3203350" y="2967850"/>
              <a:ext cx="3295500" cy="53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5"/>
            <p:cNvSpPr txBox="1"/>
            <p:nvPr/>
          </p:nvSpPr>
          <p:spPr>
            <a:xfrm>
              <a:off x="3756750" y="3025025"/>
              <a:ext cx="2742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github.com/truera/trulens</a:t>
              </a:r>
              <a:endParaRPr sz="15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946" name="Google Shape;1946;p2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0375" y="3036828"/>
              <a:ext cx="391900" cy="391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236"/>
          <p:cNvPicPr preferRelativeResize="0"/>
          <p:nvPr/>
        </p:nvPicPr>
        <p:blipFill rotWithShape="1">
          <a:blip r:embed="rId3">
            <a:alphaModFix/>
          </a:blip>
          <a:srcRect b="22819" l="13904" r="17466" t="15287"/>
          <a:stretch/>
        </p:blipFill>
        <p:spPr>
          <a:xfrm>
            <a:off x="49688" y="2821600"/>
            <a:ext cx="635049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2" name="Google Shape;1952;p236"/>
          <p:cNvGrpSpPr/>
          <p:nvPr/>
        </p:nvGrpSpPr>
        <p:grpSpPr>
          <a:xfrm>
            <a:off x="1959575" y="1539052"/>
            <a:ext cx="6706183" cy="3066779"/>
            <a:chOff x="227338" y="2732901"/>
            <a:chExt cx="3622614" cy="1701781"/>
          </a:xfrm>
        </p:grpSpPr>
        <p:sp>
          <p:nvSpPr>
            <p:cNvPr id="1953" name="Google Shape;1953;p236"/>
            <p:cNvSpPr/>
            <p:nvPr/>
          </p:nvSpPr>
          <p:spPr>
            <a:xfrm>
              <a:off x="1533828" y="2732901"/>
              <a:ext cx="957000" cy="29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 Input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1954" name="Google Shape;1954;p236"/>
            <p:cNvSpPr/>
            <p:nvPr/>
          </p:nvSpPr>
          <p:spPr>
            <a:xfrm>
              <a:off x="227338" y="3875875"/>
              <a:ext cx="903600" cy="220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API Tool</a:t>
              </a:r>
              <a:endParaRPr sz="1700">
                <a:solidFill>
                  <a:schemeClr val="lt1"/>
                </a:solidFill>
              </a:endParaRPr>
            </a:p>
          </p:txBody>
        </p:sp>
        <p:sp>
          <p:nvSpPr>
            <p:cNvPr id="1955" name="Google Shape;1955;p236"/>
            <p:cNvSpPr/>
            <p:nvPr/>
          </p:nvSpPr>
          <p:spPr>
            <a:xfrm>
              <a:off x="3013251" y="3296594"/>
              <a:ext cx="836700" cy="530100"/>
            </a:xfrm>
            <a:prstGeom prst="verticalScroll">
              <a:avLst>
                <a:gd fmla="val 23372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6" name="Google Shape;1956;p236"/>
            <p:cNvCxnSpPr>
              <a:stCxn id="1953" idx="2"/>
              <a:endCxn id="1957" idx="0"/>
            </p:cNvCxnSpPr>
            <p:nvPr/>
          </p:nvCxnSpPr>
          <p:spPr>
            <a:xfrm>
              <a:off x="2012328" y="3026601"/>
              <a:ext cx="0" cy="274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58" name="Google Shape;1958;p236"/>
            <p:cNvCxnSpPr>
              <a:stCxn id="1957" idx="1"/>
            </p:cNvCxnSpPr>
            <p:nvPr/>
          </p:nvCxnSpPr>
          <p:spPr>
            <a:xfrm flipH="1">
              <a:off x="910697" y="3561339"/>
              <a:ext cx="841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59" name="Google Shape;1959;p236"/>
            <p:cNvCxnSpPr>
              <a:stCxn id="1954" idx="2"/>
              <a:endCxn id="1960" idx="2"/>
            </p:cNvCxnSpPr>
            <p:nvPr/>
          </p:nvCxnSpPr>
          <p:spPr>
            <a:xfrm flipH="1" rot="-5400000">
              <a:off x="1361488" y="3413725"/>
              <a:ext cx="6000" cy="1370700"/>
            </a:xfrm>
            <a:prstGeom prst="bentConnector3">
              <a:avLst>
                <a:gd fmla="val 2301042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61" name="Google Shape;1961;p236"/>
            <p:cNvSpPr/>
            <p:nvPr/>
          </p:nvSpPr>
          <p:spPr>
            <a:xfrm>
              <a:off x="807728" y="4214482"/>
              <a:ext cx="1162800" cy="22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Tool Output</a:t>
              </a:r>
              <a:endParaRPr sz="1700">
                <a:solidFill>
                  <a:schemeClr val="dk2"/>
                </a:solidFill>
              </a:endParaRPr>
            </a:p>
          </p:txBody>
        </p:sp>
        <p:sp>
          <p:nvSpPr>
            <p:cNvPr id="1962" name="Google Shape;1962;p236"/>
            <p:cNvSpPr/>
            <p:nvPr/>
          </p:nvSpPr>
          <p:spPr>
            <a:xfrm>
              <a:off x="979780" y="3341743"/>
              <a:ext cx="818700" cy="22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Tool Input</a:t>
              </a:r>
              <a:endParaRPr sz="1600">
                <a:solidFill>
                  <a:schemeClr val="dk2"/>
                </a:solidFill>
              </a:endParaRPr>
            </a:p>
          </p:txBody>
        </p:sp>
        <p:grpSp>
          <p:nvGrpSpPr>
            <p:cNvPr id="1963" name="Google Shape;1963;p236"/>
            <p:cNvGrpSpPr/>
            <p:nvPr/>
          </p:nvGrpSpPr>
          <p:grpSpPr>
            <a:xfrm>
              <a:off x="1598125" y="3301202"/>
              <a:ext cx="903600" cy="800798"/>
              <a:chOff x="1674325" y="3301202"/>
              <a:chExt cx="903600" cy="800798"/>
            </a:xfrm>
          </p:grpSpPr>
          <p:sp>
            <p:nvSpPr>
              <p:cNvPr id="1960" name="Google Shape;1960;p236"/>
              <p:cNvSpPr/>
              <p:nvPr/>
            </p:nvSpPr>
            <p:spPr>
              <a:xfrm>
                <a:off x="1674325" y="3881800"/>
                <a:ext cx="903600" cy="220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Reasoning Agent</a:t>
                </a:r>
                <a:endParaRPr sz="1700">
                  <a:solidFill>
                    <a:schemeClr val="lt1"/>
                  </a:solidFill>
                </a:endParaRPr>
              </a:p>
            </p:txBody>
          </p:sp>
          <p:pic>
            <p:nvPicPr>
              <p:cNvPr id="1957" name="Google Shape;1957;p2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28397" y="3301202"/>
                <a:ext cx="520254" cy="520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64" name="Google Shape;1964;p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64" y="2542068"/>
            <a:ext cx="971834" cy="9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236"/>
          <p:cNvSpPr/>
          <p:nvPr/>
        </p:nvSpPr>
        <p:spPr>
          <a:xfrm>
            <a:off x="6803295" y="3649567"/>
            <a:ext cx="2010600" cy="39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Conversation History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66" name="Google Shape;1966;p236"/>
          <p:cNvCxnSpPr>
            <a:stCxn id="1957" idx="3"/>
            <a:endCxn id="1955" idx="1"/>
          </p:cNvCxnSpPr>
          <p:nvPr/>
        </p:nvCxnSpPr>
        <p:spPr>
          <a:xfrm>
            <a:off x="5745489" y="3031981"/>
            <a:ext cx="1594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7" name="Google Shape;1967;p236"/>
          <p:cNvCxnSpPr>
            <a:stCxn id="1955" idx="1"/>
            <a:endCxn id="1957" idx="3"/>
          </p:cNvCxnSpPr>
          <p:nvPr/>
        </p:nvCxnSpPr>
        <p:spPr>
          <a:xfrm rot="10800000">
            <a:off x="5745630" y="3031929"/>
            <a:ext cx="1594500" cy="600"/>
          </a:xfrm>
          <a:prstGeom prst="bentConnector3">
            <a:avLst>
              <a:gd fmla="val 57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8" name="Google Shape;1968;p236"/>
          <p:cNvSpPr/>
          <p:nvPr/>
        </p:nvSpPr>
        <p:spPr>
          <a:xfrm>
            <a:off x="5821075" y="27646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Fetch History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969" name="Google Shape;1969;p236"/>
          <p:cNvSpPr/>
          <p:nvPr/>
        </p:nvSpPr>
        <p:spPr>
          <a:xfrm>
            <a:off x="5820950" y="30325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Write History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1970" name="Google Shape;1970;p236"/>
          <p:cNvSpPr txBox="1"/>
          <p:nvPr>
            <p:ph idx="4294967295" type="title"/>
          </p:nvPr>
        </p:nvSpPr>
        <p:spPr>
          <a:xfrm>
            <a:off x="347476" y="417550"/>
            <a:ext cx="90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agents for real-time retrieval </a:t>
            </a:r>
            <a:endParaRPr/>
          </a:p>
        </p:txBody>
      </p:sp>
      <p:pic>
        <p:nvPicPr>
          <p:cNvPr id="1971" name="Google Shape;1971;p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427" y="3429126"/>
            <a:ext cx="389150" cy="39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236"/>
          <p:cNvPicPr preferRelativeResize="0"/>
          <p:nvPr/>
        </p:nvPicPr>
        <p:blipFill rotWithShape="1">
          <a:blip r:embed="rId7">
            <a:alphaModFix/>
          </a:blip>
          <a:srcRect b="24406" l="13654" r="14138" t="23553"/>
          <a:stretch/>
        </p:blipFill>
        <p:spPr>
          <a:xfrm>
            <a:off x="823700" y="2971800"/>
            <a:ext cx="59005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150" y="4044192"/>
            <a:ext cx="389151" cy="3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2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075" y="4141147"/>
            <a:ext cx="943679" cy="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2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8125" y="2599250"/>
            <a:ext cx="635044" cy="3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2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38" y="3271512"/>
            <a:ext cx="712125" cy="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2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1975" y="3572525"/>
            <a:ext cx="389149" cy="3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2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110" y="2255465"/>
            <a:ext cx="943675" cy="53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2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2300" y="2302251"/>
            <a:ext cx="590049" cy="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2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17999" y="2157865"/>
            <a:ext cx="635050" cy="47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2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82725" y="3157988"/>
            <a:ext cx="705600" cy="3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19"/>
          <p:cNvSpPr txBox="1"/>
          <p:nvPr>
            <p:ph idx="1" type="body"/>
          </p:nvPr>
        </p:nvSpPr>
        <p:spPr>
          <a:xfrm>
            <a:off x="-381000" y="3453075"/>
            <a:ext cx="2667900" cy="5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ChatGPT plugins</a:t>
            </a:r>
            <a:endParaRPr/>
          </a:p>
        </p:txBody>
      </p:sp>
      <p:pic>
        <p:nvPicPr>
          <p:cNvPr id="1778" name="Google Shape;1778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11"/>
            <a:ext cx="6262142" cy="313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1450" y="1744300"/>
            <a:ext cx="7206559" cy="339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" name="Google Shape;1986;p237"/>
          <p:cNvPicPr preferRelativeResize="0"/>
          <p:nvPr/>
        </p:nvPicPr>
        <p:blipFill rotWithShape="1">
          <a:blip r:embed="rId3">
            <a:alphaModFix/>
          </a:blip>
          <a:srcRect b="22819" l="13904" r="17466" t="15287"/>
          <a:stretch/>
        </p:blipFill>
        <p:spPr>
          <a:xfrm>
            <a:off x="49688" y="2821600"/>
            <a:ext cx="635049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7" name="Google Shape;1987;p237"/>
          <p:cNvGrpSpPr/>
          <p:nvPr/>
        </p:nvGrpSpPr>
        <p:grpSpPr>
          <a:xfrm>
            <a:off x="1959575" y="1539052"/>
            <a:ext cx="6706183" cy="3066779"/>
            <a:chOff x="227338" y="2732901"/>
            <a:chExt cx="3622614" cy="1701781"/>
          </a:xfrm>
        </p:grpSpPr>
        <p:sp>
          <p:nvSpPr>
            <p:cNvPr id="1988" name="Google Shape;1988;p237"/>
            <p:cNvSpPr/>
            <p:nvPr/>
          </p:nvSpPr>
          <p:spPr>
            <a:xfrm>
              <a:off x="1533828" y="2732901"/>
              <a:ext cx="957000" cy="29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 Input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1989" name="Google Shape;1989;p237"/>
            <p:cNvSpPr/>
            <p:nvPr/>
          </p:nvSpPr>
          <p:spPr>
            <a:xfrm>
              <a:off x="227338" y="3875875"/>
              <a:ext cx="903600" cy="220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API Tool</a:t>
              </a:r>
              <a:endParaRPr sz="1700">
                <a:solidFill>
                  <a:schemeClr val="lt1"/>
                </a:solidFill>
              </a:endParaRPr>
            </a:p>
          </p:txBody>
        </p:sp>
        <p:sp>
          <p:nvSpPr>
            <p:cNvPr id="1990" name="Google Shape;1990;p237"/>
            <p:cNvSpPr/>
            <p:nvPr/>
          </p:nvSpPr>
          <p:spPr>
            <a:xfrm>
              <a:off x="3013251" y="3296594"/>
              <a:ext cx="836700" cy="530100"/>
            </a:xfrm>
            <a:prstGeom prst="verticalScroll">
              <a:avLst>
                <a:gd fmla="val 23372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1" name="Google Shape;1991;p237"/>
            <p:cNvCxnSpPr>
              <a:stCxn id="1988" idx="2"/>
              <a:endCxn id="1992" idx="0"/>
            </p:cNvCxnSpPr>
            <p:nvPr/>
          </p:nvCxnSpPr>
          <p:spPr>
            <a:xfrm>
              <a:off x="2012328" y="3026601"/>
              <a:ext cx="0" cy="274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93" name="Google Shape;1993;p237"/>
            <p:cNvCxnSpPr>
              <a:stCxn id="1992" idx="1"/>
            </p:cNvCxnSpPr>
            <p:nvPr/>
          </p:nvCxnSpPr>
          <p:spPr>
            <a:xfrm flipH="1">
              <a:off x="910697" y="3561339"/>
              <a:ext cx="841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94" name="Google Shape;1994;p237"/>
            <p:cNvCxnSpPr>
              <a:stCxn id="1989" idx="2"/>
              <a:endCxn id="1995" idx="2"/>
            </p:cNvCxnSpPr>
            <p:nvPr/>
          </p:nvCxnSpPr>
          <p:spPr>
            <a:xfrm flipH="1" rot="-5400000">
              <a:off x="1361488" y="3413725"/>
              <a:ext cx="6000" cy="1370700"/>
            </a:xfrm>
            <a:prstGeom prst="bentConnector3">
              <a:avLst>
                <a:gd fmla="val 2301042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96" name="Google Shape;1996;p237"/>
            <p:cNvSpPr/>
            <p:nvPr/>
          </p:nvSpPr>
          <p:spPr>
            <a:xfrm>
              <a:off x="807728" y="4214482"/>
              <a:ext cx="1162800" cy="22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Tool Output</a:t>
              </a:r>
              <a:endParaRPr sz="1700">
                <a:solidFill>
                  <a:schemeClr val="dk2"/>
                </a:solidFill>
              </a:endParaRPr>
            </a:p>
          </p:txBody>
        </p:sp>
        <p:grpSp>
          <p:nvGrpSpPr>
            <p:cNvPr id="1997" name="Google Shape;1997;p237"/>
            <p:cNvGrpSpPr/>
            <p:nvPr/>
          </p:nvGrpSpPr>
          <p:grpSpPr>
            <a:xfrm>
              <a:off x="1598125" y="3301202"/>
              <a:ext cx="903600" cy="800798"/>
              <a:chOff x="1674325" y="3301202"/>
              <a:chExt cx="903600" cy="800798"/>
            </a:xfrm>
          </p:grpSpPr>
          <p:sp>
            <p:nvSpPr>
              <p:cNvPr id="1995" name="Google Shape;1995;p237"/>
              <p:cNvSpPr/>
              <p:nvPr/>
            </p:nvSpPr>
            <p:spPr>
              <a:xfrm>
                <a:off x="1674325" y="3881800"/>
                <a:ext cx="903600" cy="220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Reasoning Agent</a:t>
                </a:r>
                <a:endParaRPr sz="1700">
                  <a:solidFill>
                    <a:schemeClr val="lt1"/>
                  </a:solidFill>
                </a:endParaRPr>
              </a:p>
            </p:txBody>
          </p:sp>
          <p:pic>
            <p:nvPicPr>
              <p:cNvPr id="1992" name="Google Shape;1992;p2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28397" y="3301202"/>
                <a:ext cx="520254" cy="520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98" name="Google Shape;1998;p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64" y="2542068"/>
            <a:ext cx="971834" cy="9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237"/>
          <p:cNvSpPr/>
          <p:nvPr/>
        </p:nvSpPr>
        <p:spPr>
          <a:xfrm>
            <a:off x="6803295" y="3649567"/>
            <a:ext cx="2010600" cy="39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Conversation History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00" name="Google Shape;2000;p237"/>
          <p:cNvCxnSpPr>
            <a:stCxn id="1992" idx="3"/>
            <a:endCxn id="1990" idx="1"/>
          </p:cNvCxnSpPr>
          <p:nvPr/>
        </p:nvCxnSpPr>
        <p:spPr>
          <a:xfrm>
            <a:off x="5745489" y="3031981"/>
            <a:ext cx="1594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237"/>
          <p:cNvCxnSpPr>
            <a:stCxn id="1990" idx="1"/>
            <a:endCxn id="1992" idx="3"/>
          </p:cNvCxnSpPr>
          <p:nvPr/>
        </p:nvCxnSpPr>
        <p:spPr>
          <a:xfrm rot="10800000">
            <a:off x="5745630" y="3031929"/>
            <a:ext cx="1594500" cy="600"/>
          </a:xfrm>
          <a:prstGeom prst="bentConnector3">
            <a:avLst>
              <a:gd fmla="val 57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2" name="Google Shape;2002;p237"/>
          <p:cNvSpPr/>
          <p:nvPr/>
        </p:nvSpPr>
        <p:spPr>
          <a:xfrm>
            <a:off x="5821075" y="27646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Fetch History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03" name="Google Shape;2003;p237"/>
          <p:cNvSpPr/>
          <p:nvPr/>
        </p:nvSpPr>
        <p:spPr>
          <a:xfrm>
            <a:off x="5820950" y="30325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Write History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04" name="Google Shape;2004;p237"/>
          <p:cNvSpPr txBox="1"/>
          <p:nvPr>
            <p:ph idx="4294967295" type="title"/>
          </p:nvPr>
        </p:nvSpPr>
        <p:spPr>
          <a:xfrm>
            <a:off x="347476" y="417550"/>
            <a:ext cx="90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Failure Modes</a:t>
            </a:r>
            <a:endParaRPr/>
          </a:p>
        </p:txBody>
      </p:sp>
      <p:pic>
        <p:nvPicPr>
          <p:cNvPr id="2005" name="Google Shape;2005;p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427" y="3429126"/>
            <a:ext cx="389150" cy="39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237"/>
          <p:cNvPicPr preferRelativeResize="0"/>
          <p:nvPr/>
        </p:nvPicPr>
        <p:blipFill rotWithShape="1">
          <a:blip r:embed="rId7">
            <a:alphaModFix/>
          </a:blip>
          <a:srcRect b="24406" l="13654" r="14138" t="23553"/>
          <a:stretch/>
        </p:blipFill>
        <p:spPr>
          <a:xfrm>
            <a:off x="823700" y="2971800"/>
            <a:ext cx="59005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2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150" y="4044192"/>
            <a:ext cx="389151" cy="3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2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075" y="4141147"/>
            <a:ext cx="943679" cy="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2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8125" y="2599250"/>
            <a:ext cx="635044" cy="3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2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38" y="3271512"/>
            <a:ext cx="712125" cy="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2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1975" y="3572525"/>
            <a:ext cx="389149" cy="3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2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110" y="2255465"/>
            <a:ext cx="943675" cy="53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2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2300" y="2302251"/>
            <a:ext cx="590049" cy="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2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17999" y="2157865"/>
            <a:ext cx="635050" cy="47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2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82725" y="3157988"/>
            <a:ext cx="705600" cy="3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237"/>
          <p:cNvSpPr/>
          <p:nvPr/>
        </p:nvSpPr>
        <p:spPr>
          <a:xfrm>
            <a:off x="3323521" y="2546872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Wrong tool selection/input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017" name="Google Shape;2017;p237"/>
          <p:cNvSpPr/>
          <p:nvPr/>
        </p:nvSpPr>
        <p:spPr>
          <a:xfrm>
            <a:off x="3330446" y="3032584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Rogue </a:t>
            </a: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aths</a:t>
            </a:r>
            <a:endParaRPr sz="16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Google Shape;2022;p238"/>
          <p:cNvPicPr preferRelativeResize="0"/>
          <p:nvPr/>
        </p:nvPicPr>
        <p:blipFill rotWithShape="1">
          <a:blip r:embed="rId3">
            <a:alphaModFix/>
          </a:blip>
          <a:srcRect b="22819" l="13904" r="17466" t="15287"/>
          <a:stretch/>
        </p:blipFill>
        <p:spPr>
          <a:xfrm>
            <a:off x="49688" y="2821600"/>
            <a:ext cx="635049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3" name="Google Shape;2023;p238"/>
          <p:cNvGrpSpPr/>
          <p:nvPr/>
        </p:nvGrpSpPr>
        <p:grpSpPr>
          <a:xfrm>
            <a:off x="1959575" y="1539052"/>
            <a:ext cx="6706183" cy="2467388"/>
            <a:chOff x="227338" y="2732901"/>
            <a:chExt cx="3622614" cy="1369174"/>
          </a:xfrm>
        </p:grpSpPr>
        <p:sp>
          <p:nvSpPr>
            <p:cNvPr id="2024" name="Google Shape;2024;p238"/>
            <p:cNvSpPr/>
            <p:nvPr/>
          </p:nvSpPr>
          <p:spPr>
            <a:xfrm>
              <a:off x="1533828" y="2732901"/>
              <a:ext cx="957000" cy="29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 Input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2025" name="Google Shape;2025;p238"/>
            <p:cNvSpPr/>
            <p:nvPr/>
          </p:nvSpPr>
          <p:spPr>
            <a:xfrm>
              <a:off x="227338" y="3875875"/>
              <a:ext cx="903600" cy="220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API Tool</a:t>
              </a:r>
              <a:endParaRPr sz="1700">
                <a:solidFill>
                  <a:schemeClr val="lt1"/>
                </a:solidFill>
              </a:endParaRPr>
            </a:p>
          </p:txBody>
        </p:sp>
        <p:sp>
          <p:nvSpPr>
            <p:cNvPr id="2026" name="Google Shape;2026;p238"/>
            <p:cNvSpPr/>
            <p:nvPr/>
          </p:nvSpPr>
          <p:spPr>
            <a:xfrm>
              <a:off x="3013251" y="3296594"/>
              <a:ext cx="836700" cy="530100"/>
            </a:xfrm>
            <a:prstGeom prst="verticalScroll">
              <a:avLst>
                <a:gd fmla="val 23372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27" name="Google Shape;2027;p238"/>
            <p:cNvCxnSpPr>
              <a:stCxn id="2024" idx="2"/>
              <a:endCxn id="2028" idx="0"/>
            </p:cNvCxnSpPr>
            <p:nvPr/>
          </p:nvCxnSpPr>
          <p:spPr>
            <a:xfrm>
              <a:off x="2012328" y="3026601"/>
              <a:ext cx="0" cy="274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29" name="Google Shape;2029;p238"/>
            <p:cNvCxnSpPr>
              <a:stCxn id="2028" idx="1"/>
            </p:cNvCxnSpPr>
            <p:nvPr/>
          </p:nvCxnSpPr>
          <p:spPr>
            <a:xfrm flipH="1">
              <a:off x="910697" y="3561339"/>
              <a:ext cx="841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30" name="Google Shape;2030;p238"/>
            <p:cNvCxnSpPr>
              <a:stCxn id="2025" idx="2"/>
              <a:endCxn id="2031" idx="2"/>
            </p:cNvCxnSpPr>
            <p:nvPr/>
          </p:nvCxnSpPr>
          <p:spPr>
            <a:xfrm flipH="1" rot="-5400000">
              <a:off x="1361488" y="3413725"/>
              <a:ext cx="6000" cy="1370700"/>
            </a:xfrm>
            <a:prstGeom prst="bentConnector3">
              <a:avLst>
                <a:gd fmla="val 2301042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032" name="Google Shape;2032;p238"/>
            <p:cNvGrpSpPr/>
            <p:nvPr/>
          </p:nvGrpSpPr>
          <p:grpSpPr>
            <a:xfrm>
              <a:off x="1598125" y="3301202"/>
              <a:ext cx="903600" cy="800798"/>
              <a:chOff x="1674325" y="3301202"/>
              <a:chExt cx="903600" cy="800798"/>
            </a:xfrm>
          </p:grpSpPr>
          <p:sp>
            <p:nvSpPr>
              <p:cNvPr id="2031" name="Google Shape;2031;p238"/>
              <p:cNvSpPr/>
              <p:nvPr/>
            </p:nvSpPr>
            <p:spPr>
              <a:xfrm>
                <a:off x="1674325" y="3881800"/>
                <a:ext cx="903600" cy="220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Reasoning Agent</a:t>
                </a:r>
                <a:endParaRPr sz="1700">
                  <a:solidFill>
                    <a:schemeClr val="lt1"/>
                  </a:solidFill>
                </a:endParaRPr>
              </a:p>
            </p:txBody>
          </p:sp>
          <p:pic>
            <p:nvPicPr>
              <p:cNvPr id="2028" name="Google Shape;2028;p2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28397" y="3301202"/>
                <a:ext cx="520254" cy="520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33" name="Google Shape;2033;p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64" y="2542068"/>
            <a:ext cx="971834" cy="9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238"/>
          <p:cNvSpPr/>
          <p:nvPr/>
        </p:nvSpPr>
        <p:spPr>
          <a:xfrm>
            <a:off x="6803295" y="3649567"/>
            <a:ext cx="2010600" cy="39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Conversation History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35" name="Google Shape;2035;p238"/>
          <p:cNvCxnSpPr>
            <a:stCxn id="2028" idx="3"/>
            <a:endCxn id="2026" idx="1"/>
          </p:cNvCxnSpPr>
          <p:nvPr/>
        </p:nvCxnSpPr>
        <p:spPr>
          <a:xfrm>
            <a:off x="5745489" y="3031981"/>
            <a:ext cx="1594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6" name="Google Shape;2036;p238"/>
          <p:cNvCxnSpPr>
            <a:stCxn id="2026" idx="1"/>
            <a:endCxn id="2028" idx="3"/>
          </p:cNvCxnSpPr>
          <p:nvPr/>
        </p:nvCxnSpPr>
        <p:spPr>
          <a:xfrm rot="10800000">
            <a:off x="5745630" y="3031929"/>
            <a:ext cx="1594500" cy="600"/>
          </a:xfrm>
          <a:prstGeom prst="bentConnector3">
            <a:avLst>
              <a:gd fmla="val 57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7" name="Google Shape;2037;p238"/>
          <p:cNvSpPr/>
          <p:nvPr/>
        </p:nvSpPr>
        <p:spPr>
          <a:xfrm>
            <a:off x="5821075" y="27646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Fetch History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38" name="Google Shape;2038;p238"/>
          <p:cNvSpPr/>
          <p:nvPr/>
        </p:nvSpPr>
        <p:spPr>
          <a:xfrm>
            <a:off x="5820950" y="30325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Write History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039" name="Google Shape;2039;p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427" y="3429126"/>
            <a:ext cx="389150" cy="39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238"/>
          <p:cNvPicPr preferRelativeResize="0"/>
          <p:nvPr/>
        </p:nvPicPr>
        <p:blipFill rotWithShape="1">
          <a:blip r:embed="rId7">
            <a:alphaModFix/>
          </a:blip>
          <a:srcRect b="24406" l="13654" r="14138" t="23553"/>
          <a:stretch/>
        </p:blipFill>
        <p:spPr>
          <a:xfrm>
            <a:off x="823700" y="2971800"/>
            <a:ext cx="59005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1" name="Google Shape;2041;p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150" y="4044192"/>
            <a:ext cx="389151" cy="3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2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075" y="4141147"/>
            <a:ext cx="943679" cy="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2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8125" y="2599250"/>
            <a:ext cx="635044" cy="3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2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38" y="3271512"/>
            <a:ext cx="712125" cy="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2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1975" y="3572525"/>
            <a:ext cx="389149" cy="3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2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110" y="2255465"/>
            <a:ext cx="943675" cy="53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2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2300" y="2302251"/>
            <a:ext cx="590049" cy="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2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17999" y="2157865"/>
            <a:ext cx="635050" cy="47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2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82725" y="3157988"/>
            <a:ext cx="705600" cy="3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238"/>
          <p:cNvSpPr/>
          <p:nvPr/>
        </p:nvSpPr>
        <p:spPr>
          <a:xfrm>
            <a:off x="3323521" y="2546872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Wrong tool selection/input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051" name="Google Shape;2051;p238"/>
          <p:cNvSpPr/>
          <p:nvPr/>
        </p:nvSpPr>
        <p:spPr>
          <a:xfrm>
            <a:off x="3330446" y="3032584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Rogue Paths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052" name="Google Shape;2052;p238"/>
          <p:cNvSpPr/>
          <p:nvPr/>
        </p:nvSpPr>
        <p:spPr>
          <a:xfrm>
            <a:off x="3330471" y="4244434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Infinite Loops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053" name="Google Shape;2053;p238"/>
          <p:cNvSpPr/>
          <p:nvPr/>
        </p:nvSpPr>
        <p:spPr>
          <a:xfrm rot="2655187">
            <a:off x="3697691" y="3376411"/>
            <a:ext cx="781137" cy="781137"/>
          </a:xfrm>
          <a:prstGeom prst="blockArc">
            <a:avLst>
              <a:gd fmla="val 10800000" name="adj1"/>
              <a:gd fmla="val 7304022" name="adj2"/>
              <a:gd fmla="val 1269" name="adj3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238"/>
          <p:cNvSpPr/>
          <p:nvPr/>
        </p:nvSpPr>
        <p:spPr>
          <a:xfrm>
            <a:off x="3644108" y="3695331"/>
            <a:ext cx="170400" cy="1434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238"/>
          <p:cNvSpPr txBox="1"/>
          <p:nvPr>
            <p:ph idx="4294967295" type="title"/>
          </p:nvPr>
        </p:nvSpPr>
        <p:spPr>
          <a:xfrm>
            <a:off x="347476" y="417550"/>
            <a:ext cx="90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Failure Modes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239"/>
          <p:cNvPicPr preferRelativeResize="0"/>
          <p:nvPr/>
        </p:nvPicPr>
        <p:blipFill rotWithShape="1">
          <a:blip r:embed="rId3">
            <a:alphaModFix/>
          </a:blip>
          <a:srcRect b="22819" l="13904" r="17466" t="15287"/>
          <a:stretch/>
        </p:blipFill>
        <p:spPr>
          <a:xfrm>
            <a:off x="49688" y="2821600"/>
            <a:ext cx="635049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1" name="Google Shape;2061;p239"/>
          <p:cNvGrpSpPr/>
          <p:nvPr/>
        </p:nvGrpSpPr>
        <p:grpSpPr>
          <a:xfrm>
            <a:off x="1959575" y="1539052"/>
            <a:ext cx="6706183" cy="2467388"/>
            <a:chOff x="227338" y="2732901"/>
            <a:chExt cx="3622614" cy="1369174"/>
          </a:xfrm>
        </p:grpSpPr>
        <p:sp>
          <p:nvSpPr>
            <p:cNvPr id="2062" name="Google Shape;2062;p239"/>
            <p:cNvSpPr/>
            <p:nvPr/>
          </p:nvSpPr>
          <p:spPr>
            <a:xfrm>
              <a:off x="1533828" y="2732901"/>
              <a:ext cx="957000" cy="29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 Input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2063" name="Google Shape;2063;p239"/>
            <p:cNvSpPr/>
            <p:nvPr/>
          </p:nvSpPr>
          <p:spPr>
            <a:xfrm>
              <a:off x="227338" y="3875875"/>
              <a:ext cx="903600" cy="220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API Tool</a:t>
              </a:r>
              <a:endParaRPr sz="1700">
                <a:solidFill>
                  <a:schemeClr val="lt1"/>
                </a:solidFill>
              </a:endParaRPr>
            </a:p>
          </p:txBody>
        </p:sp>
        <p:sp>
          <p:nvSpPr>
            <p:cNvPr id="2064" name="Google Shape;2064;p239"/>
            <p:cNvSpPr/>
            <p:nvPr/>
          </p:nvSpPr>
          <p:spPr>
            <a:xfrm>
              <a:off x="3013251" y="3296594"/>
              <a:ext cx="836700" cy="530100"/>
            </a:xfrm>
            <a:prstGeom prst="verticalScroll">
              <a:avLst>
                <a:gd fmla="val 23372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65" name="Google Shape;2065;p239"/>
            <p:cNvCxnSpPr>
              <a:stCxn id="2062" idx="2"/>
              <a:endCxn id="2066" idx="0"/>
            </p:cNvCxnSpPr>
            <p:nvPr/>
          </p:nvCxnSpPr>
          <p:spPr>
            <a:xfrm>
              <a:off x="2012328" y="3026601"/>
              <a:ext cx="0" cy="274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67" name="Google Shape;2067;p239"/>
            <p:cNvCxnSpPr>
              <a:stCxn id="2066" idx="1"/>
            </p:cNvCxnSpPr>
            <p:nvPr/>
          </p:nvCxnSpPr>
          <p:spPr>
            <a:xfrm flipH="1">
              <a:off x="910697" y="3561339"/>
              <a:ext cx="841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68" name="Google Shape;2068;p239"/>
            <p:cNvCxnSpPr>
              <a:stCxn id="2063" idx="2"/>
              <a:endCxn id="2069" idx="2"/>
            </p:cNvCxnSpPr>
            <p:nvPr/>
          </p:nvCxnSpPr>
          <p:spPr>
            <a:xfrm flipH="1" rot="-5400000">
              <a:off x="1361488" y="3413725"/>
              <a:ext cx="6000" cy="1370700"/>
            </a:xfrm>
            <a:prstGeom prst="bentConnector3">
              <a:avLst>
                <a:gd fmla="val 2301042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070" name="Google Shape;2070;p239"/>
            <p:cNvGrpSpPr/>
            <p:nvPr/>
          </p:nvGrpSpPr>
          <p:grpSpPr>
            <a:xfrm>
              <a:off x="1598125" y="3301202"/>
              <a:ext cx="903600" cy="800798"/>
              <a:chOff x="1674325" y="3301202"/>
              <a:chExt cx="903600" cy="800798"/>
            </a:xfrm>
          </p:grpSpPr>
          <p:sp>
            <p:nvSpPr>
              <p:cNvPr id="2069" name="Google Shape;2069;p239"/>
              <p:cNvSpPr/>
              <p:nvPr/>
            </p:nvSpPr>
            <p:spPr>
              <a:xfrm>
                <a:off x="1674325" y="3881800"/>
                <a:ext cx="903600" cy="220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Reasoning Agent</a:t>
                </a:r>
                <a:endParaRPr sz="1700">
                  <a:solidFill>
                    <a:schemeClr val="lt1"/>
                  </a:solidFill>
                </a:endParaRPr>
              </a:p>
            </p:txBody>
          </p:sp>
          <p:pic>
            <p:nvPicPr>
              <p:cNvPr id="2066" name="Google Shape;2066;p2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28397" y="3301202"/>
                <a:ext cx="520254" cy="520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71" name="Google Shape;2071;p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64" y="2542068"/>
            <a:ext cx="971834" cy="9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239"/>
          <p:cNvSpPr/>
          <p:nvPr/>
        </p:nvSpPr>
        <p:spPr>
          <a:xfrm>
            <a:off x="6803295" y="3649567"/>
            <a:ext cx="2010600" cy="39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Conversation History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73" name="Google Shape;2073;p239"/>
          <p:cNvCxnSpPr>
            <a:stCxn id="2066" idx="3"/>
            <a:endCxn id="2064" idx="1"/>
          </p:cNvCxnSpPr>
          <p:nvPr/>
        </p:nvCxnSpPr>
        <p:spPr>
          <a:xfrm>
            <a:off x="5745489" y="3031981"/>
            <a:ext cx="1594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4" name="Google Shape;2074;p239"/>
          <p:cNvCxnSpPr>
            <a:stCxn id="2064" idx="1"/>
            <a:endCxn id="2066" idx="3"/>
          </p:cNvCxnSpPr>
          <p:nvPr/>
        </p:nvCxnSpPr>
        <p:spPr>
          <a:xfrm rot="10800000">
            <a:off x="5745630" y="3031929"/>
            <a:ext cx="1594500" cy="600"/>
          </a:xfrm>
          <a:prstGeom prst="bentConnector3">
            <a:avLst>
              <a:gd fmla="val 57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5" name="Google Shape;2075;p239"/>
          <p:cNvSpPr/>
          <p:nvPr/>
        </p:nvSpPr>
        <p:spPr>
          <a:xfrm>
            <a:off x="5821075" y="27646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Fetch History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076" name="Google Shape;2076;p239"/>
          <p:cNvSpPr/>
          <p:nvPr/>
        </p:nvSpPr>
        <p:spPr>
          <a:xfrm>
            <a:off x="5820950" y="30325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Write History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077" name="Google Shape;2077;p2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427" y="3429126"/>
            <a:ext cx="389150" cy="39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239"/>
          <p:cNvPicPr preferRelativeResize="0"/>
          <p:nvPr/>
        </p:nvPicPr>
        <p:blipFill rotWithShape="1">
          <a:blip r:embed="rId7">
            <a:alphaModFix/>
          </a:blip>
          <a:srcRect b="24406" l="13654" r="14138" t="23553"/>
          <a:stretch/>
        </p:blipFill>
        <p:spPr>
          <a:xfrm>
            <a:off x="823700" y="2971800"/>
            <a:ext cx="59005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2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150" y="4044192"/>
            <a:ext cx="389151" cy="3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2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075" y="4141147"/>
            <a:ext cx="943679" cy="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2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8125" y="2599250"/>
            <a:ext cx="635044" cy="3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2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38" y="3271512"/>
            <a:ext cx="712125" cy="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2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1975" y="3572525"/>
            <a:ext cx="389149" cy="3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2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110" y="2255465"/>
            <a:ext cx="943675" cy="53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2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2300" y="2302251"/>
            <a:ext cx="590049" cy="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p2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17999" y="2157865"/>
            <a:ext cx="635050" cy="47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2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82725" y="3157988"/>
            <a:ext cx="705600" cy="3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239"/>
          <p:cNvSpPr/>
          <p:nvPr/>
        </p:nvSpPr>
        <p:spPr>
          <a:xfrm>
            <a:off x="3323521" y="2546872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Wrong tool selection/input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089" name="Google Shape;2089;p239"/>
          <p:cNvSpPr/>
          <p:nvPr/>
        </p:nvSpPr>
        <p:spPr>
          <a:xfrm>
            <a:off x="3330446" y="3032584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Rogue Paths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090" name="Google Shape;2090;p239"/>
          <p:cNvSpPr/>
          <p:nvPr/>
        </p:nvSpPr>
        <p:spPr>
          <a:xfrm>
            <a:off x="3330471" y="4244434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Infinite Loops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091" name="Google Shape;2091;p239"/>
          <p:cNvSpPr/>
          <p:nvPr/>
        </p:nvSpPr>
        <p:spPr>
          <a:xfrm rot="2655187">
            <a:off x="3697691" y="3376411"/>
            <a:ext cx="781137" cy="781137"/>
          </a:xfrm>
          <a:prstGeom prst="blockArc">
            <a:avLst>
              <a:gd fmla="val 10800000" name="adj1"/>
              <a:gd fmla="val 7304022" name="adj2"/>
              <a:gd fmla="val 1269" name="adj3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239"/>
          <p:cNvSpPr/>
          <p:nvPr/>
        </p:nvSpPr>
        <p:spPr>
          <a:xfrm>
            <a:off x="3644108" y="3695331"/>
            <a:ext cx="170400" cy="1434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239"/>
          <p:cNvSpPr/>
          <p:nvPr/>
        </p:nvSpPr>
        <p:spPr>
          <a:xfrm>
            <a:off x="295196" y="1782584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Failed API Calls</a:t>
            </a:r>
            <a:endParaRPr sz="1600">
              <a:solidFill>
                <a:schemeClr val="accent6"/>
              </a:solidFill>
            </a:endParaRPr>
          </a:p>
        </p:txBody>
      </p:sp>
      <p:pic>
        <p:nvPicPr>
          <p:cNvPr id="2094" name="Google Shape;2094;p2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1" y="1539050"/>
            <a:ext cx="2602102" cy="26021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239"/>
          <p:cNvSpPr txBox="1"/>
          <p:nvPr>
            <p:ph idx="4294967295" type="title"/>
          </p:nvPr>
        </p:nvSpPr>
        <p:spPr>
          <a:xfrm>
            <a:off x="347476" y="417550"/>
            <a:ext cx="90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Failure Modes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240"/>
          <p:cNvPicPr preferRelativeResize="0"/>
          <p:nvPr/>
        </p:nvPicPr>
        <p:blipFill rotWithShape="1">
          <a:blip r:embed="rId3">
            <a:alphaModFix/>
          </a:blip>
          <a:srcRect b="22819" l="13904" r="17466" t="15287"/>
          <a:stretch/>
        </p:blipFill>
        <p:spPr>
          <a:xfrm>
            <a:off x="49688" y="2821600"/>
            <a:ext cx="635049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1" name="Google Shape;2101;p240"/>
          <p:cNvGrpSpPr/>
          <p:nvPr/>
        </p:nvGrpSpPr>
        <p:grpSpPr>
          <a:xfrm>
            <a:off x="1959575" y="1539052"/>
            <a:ext cx="6706183" cy="2467388"/>
            <a:chOff x="227338" y="2732901"/>
            <a:chExt cx="3622614" cy="1369174"/>
          </a:xfrm>
        </p:grpSpPr>
        <p:sp>
          <p:nvSpPr>
            <p:cNvPr id="2102" name="Google Shape;2102;p240"/>
            <p:cNvSpPr/>
            <p:nvPr/>
          </p:nvSpPr>
          <p:spPr>
            <a:xfrm>
              <a:off x="1533828" y="2732901"/>
              <a:ext cx="957000" cy="29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 Input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2103" name="Google Shape;2103;p240"/>
            <p:cNvSpPr/>
            <p:nvPr/>
          </p:nvSpPr>
          <p:spPr>
            <a:xfrm>
              <a:off x="227338" y="3875875"/>
              <a:ext cx="903600" cy="220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API Tool</a:t>
              </a:r>
              <a:endParaRPr sz="1700">
                <a:solidFill>
                  <a:schemeClr val="lt1"/>
                </a:solidFill>
              </a:endParaRPr>
            </a:p>
          </p:txBody>
        </p:sp>
        <p:sp>
          <p:nvSpPr>
            <p:cNvPr id="2104" name="Google Shape;2104;p240"/>
            <p:cNvSpPr/>
            <p:nvPr/>
          </p:nvSpPr>
          <p:spPr>
            <a:xfrm>
              <a:off x="3013251" y="3296594"/>
              <a:ext cx="836700" cy="530100"/>
            </a:xfrm>
            <a:prstGeom prst="verticalScroll">
              <a:avLst>
                <a:gd fmla="val 23372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5" name="Google Shape;2105;p240"/>
            <p:cNvCxnSpPr>
              <a:stCxn id="2102" idx="2"/>
              <a:endCxn id="2106" idx="0"/>
            </p:cNvCxnSpPr>
            <p:nvPr/>
          </p:nvCxnSpPr>
          <p:spPr>
            <a:xfrm>
              <a:off x="2012328" y="3026601"/>
              <a:ext cx="0" cy="274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07" name="Google Shape;2107;p240"/>
            <p:cNvCxnSpPr>
              <a:stCxn id="2106" idx="1"/>
            </p:cNvCxnSpPr>
            <p:nvPr/>
          </p:nvCxnSpPr>
          <p:spPr>
            <a:xfrm flipH="1">
              <a:off x="910697" y="3561339"/>
              <a:ext cx="841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08" name="Google Shape;2108;p240"/>
            <p:cNvCxnSpPr>
              <a:stCxn id="2103" idx="2"/>
              <a:endCxn id="2109" idx="2"/>
            </p:cNvCxnSpPr>
            <p:nvPr/>
          </p:nvCxnSpPr>
          <p:spPr>
            <a:xfrm flipH="1" rot="-5400000">
              <a:off x="1361488" y="3413725"/>
              <a:ext cx="6000" cy="1370700"/>
            </a:xfrm>
            <a:prstGeom prst="bentConnector3">
              <a:avLst>
                <a:gd fmla="val 2301042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10" name="Google Shape;2110;p240"/>
            <p:cNvSpPr/>
            <p:nvPr/>
          </p:nvSpPr>
          <p:spPr>
            <a:xfrm>
              <a:off x="964128" y="3292148"/>
              <a:ext cx="818700" cy="22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accent6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Wrong tool selection/input</a:t>
              </a:r>
              <a:endParaRPr sz="1600">
                <a:solidFill>
                  <a:schemeClr val="accent6"/>
                </a:solidFill>
              </a:endParaRPr>
            </a:p>
          </p:txBody>
        </p:sp>
        <p:grpSp>
          <p:nvGrpSpPr>
            <p:cNvPr id="2111" name="Google Shape;2111;p240"/>
            <p:cNvGrpSpPr/>
            <p:nvPr/>
          </p:nvGrpSpPr>
          <p:grpSpPr>
            <a:xfrm>
              <a:off x="1598125" y="3301202"/>
              <a:ext cx="903600" cy="800798"/>
              <a:chOff x="1674325" y="3301202"/>
              <a:chExt cx="903600" cy="800798"/>
            </a:xfrm>
          </p:grpSpPr>
          <p:sp>
            <p:nvSpPr>
              <p:cNvPr id="2109" name="Google Shape;2109;p240"/>
              <p:cNvSpPr/>
              <p:nvPr/>
            </p:nvSpPr>
            <p:spPr>
              <a:xfrm>
                <a:off x="1674325" y="3881800"/>
                <a:ext cx="903600" cy="220200"/>
              </a:xfrm>
              <a:prstGeom prst="roundRect">
                <a:avLst>
                  <a:gd fmla="val 50000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Hallucination</a:t>
                </a:r>
                <a:endParaRPr sz="1700">
                  <a:solidFill>
                    <a:schemeClr val="lt1"/>
                  </a:solidFill>
                </a:endParaRPr>
              </a:p>
            </p:txBody>
          </p:sp>
          <p:pic>
            <p:nvPicPr>
              <p:cNvPr id="2106" name="Google Shape;2106;p2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28397" y="3301202"/>
                <a:ext cx="520254" cy="520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12" name="Google Shape;2112;p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64" y="2542068"/>
            <a:ext cx="971834" cy="9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240"/>
          <p:cNvSpPr/>
          <p:nvPr/>
        </p:nvSpPr>
        <p:spPr>
          <a:xfrm>
            <a:off x="6803295" y="3649567"/>
            <a:ext cx="2010600" cy="39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Conversation History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14" name="Google Shape;2114;p240"/>
          <p:cNvCxnSpPr>
            <a:stCxn id="2106" idx="3"/>
            <a:endCxn id="2104" idx="1"/>
          </p:cNvCxnSpPr>
          <p:nvPr/>
        </p:nvCxnSpPr>
        <p:spPr>
          <a:xfrm>
            <a:off x="5745489" y="3031981"/>
            <a:ext cx="15945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5" name="Google Shape;2115;p240"/>
          <p:cNvCxnSpPr>
            <a:stCxn id="2104" idx="1"/>
            <a:endCxn id="2106" idx="3"/>
          </p:cNvCxnSpPr>
          <p:nvPr/>
        </p:nvCxnSpPr>
        <p:spPr>
          <a:xfrm rot="10800000">
            <a:off x="5745630" y="3031929"/>
            <a:ext cx="1594500" cy="600"/>
          </a:xfrm>
          <a:prstGeom prst="bentConnector3">
            <a:avLst>
              <a:gd fmla="val 57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6" name="Google Shape;2116;p240"/>
          <p:cNvSpPr/>
          <p:nvPr/>
        </p:nvSpPr>
        <p:spPr>
          <a:xfrm>
            <a:off x="5821075" y="27646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Fetch History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117" name="Google Shape;2117;p240"/>
          <p:cNvSpPr/>
          <p:nvPr/>
        </p:nvSpPr>
        <p:spPr>
          <a:xfrm>
            <a:off x="5820950" y="3032575"/>
            <a:ext cx="1443600" cy="26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Write History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118" name="Google Shape;2118;p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427" y="3429126"/>
            <a:ext cx="389150" cy="39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240"/>
          <p:cNvPicPr preferRelativeResize="0"/>
          <p:nvPr/>
        </p:nvPicPr>
        <p:blipFill rotWithShape="1">
          <a:blip r:embed="rId7">
            <a:alphaModFix/>
          </a:blip>
          <a:srcRect b="24406" l="13654" r="14138" t="23553"/>
          <a:stretch/>
        </p:blipFill>
        <p:spPr>
          <a:xfrm>
            <a:off x="823700" y="2971800"/>
            <a:ext cx="59005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2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150" y="4044192"/>
            <a:ext cx="389151" cy="3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2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7075" y="4141147"/>
            <a:ext cx="943679" cy="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2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8125" y="2599250"/>
            <a:ext cx="635044" cy="3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2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138" y="3271512"/>
            <a:ext cx="712125" cy="7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2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1975" y="3572525"/>
            <a:ext cx="389149" cy="3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110" y="2255465"/>
            <a:ext cx="943675" cy="53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2300" y="2302251"/>
            <a:ext cx="590049" cy="3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2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17999" y="2157865"/>
            <a:ext cx="635050" cy="47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2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82725" y="3157988"/>
            <a:ext cx="705600" cy="3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2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1" y="1539050"/>
            <a:ext cx="2602102" cy="2602102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240"/>
          <p:cNvSpPr/>
          <p:nvPr/>
        </p:nvSpPr>
        <p:spPr>
          <a:xfrm>
            <a:off x="295196" y="1782584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Failed API Calls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131" name="Google Shape;2131;p240"/>
          <p:cNvSpPr/>
          <p:nvPr/>
        </p:nvSpPr>
        <p:spPr>
          <a:xfrm>
            <a:off x="3330446" y="3032584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Rogue Paths</a:t>
            </a:r>
            <a:endParaRPr sz="1600">
              <a:solidFill>
                <a:schemeClr val="accent6"/>
              </a:solidFill>
            </a:endParaRPr>
          </a:p>
        </p:txBody>
      </p:sp>
      <p:grpSp>
        <p:nvGrpSpPr>
          <p:cNvPr id="2132" name="Google Shape;2132;p240"/>
          <p:cNvGrpSpPr/>
          <p:nvPr/>
        </p:nvGrpSpPr>
        <p:grpSpPr>
          <a:xfrm>
            <a:off x="3528695" y="3221879"/>
            <a:ext cx="1119129" cy="1090451"/>
            <a:chOff x="4312875" y="2603801"/>
            <a:chExt cx="866400" cy="866400"/>
          </a:xfrm>
        </p:grpSpPr>
        <p:sp>
          <p:nvSpPr>
            <p:cNvPr id="2133" name="Google Shape;2133;p240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0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5" name="Google Shape;2135;p240"/>
          <p:cNvSpPr/>
          <p:nvPr/>
        </p:nvSpPr>
        <p:spPr>
          <a:xfrm>
            <a:off x="3330471" y="4244434"/>
            <a:ext cx="1515600" cy="39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Infinite Loops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2136" name="Google Shape;2136;p240"/>
          <p:cNvSpPr txBox="1"/>
          <p:nvPr>
            <p:ph idx="4294967295" type="title"/>
          </p:nvPr>
        </p:nvSpPr>
        <p:spPr>
          <a:xfrm>
            <a:off x="347476" y="417550"/>
            <a:ext cx="90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 Failure Modes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24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agents for real-time retrieval</a:t>
            </a:r>
            <a:endParaRPr/>
          </a:p>
        </p:txBody>
      </p:sp>
      <p:sp>
        <p:nvSpPr>
          <p:cNvPr id="2143" name="Google Shape;2143;p241"/>
          <p:cNvSpPr txBox="1"/>
          <p:nvPr>
            <p:ph idx="1" type="subTitle"/>
          </p:nvPr>
        </p:nvSpPr>
        <p:spPr>
          <a:xfrm>
            <a:off x="330100" y="990250"/>
            <a:ext cx="4946400" cy="609300"/>
          </a:xfrm>
          <a:prstGeom prst="rect">
            <a:avLst/>
          </a:prstGeom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Restaurant Information Chatbot</a:t>
            </a:r>
            <a:endParaRPr sz="2900"/>
          </a:p>
        </p:txBody>
      </p:sp>
      <p:sp>
        <p:nvSpPr>
          <p:cNvPr id="2144" name="Google Shape;2144;p241"/>
          <p:cNvSpPr txBox="1"/>
          <p:nvPr>
            <p:ph idx="4294967295" type="body"/>
          </p:nvPr>
        </p:nvSpPr>
        <p:spPr>
          <a:xfrm>
            <a:off x="6008925" y="2193050"/>
            <a:ext cx="3424200" cy="1877700"/>
          </a:xfrm>
          <a:prstGeom prst="rect">
            <a:avLst/>
          </a:prstGeom>
          <a:noFill/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Knowledge source</a:t>
            </a:r>
            <a:endParaRPr b="1" sz="1300"/>
          </a:p>
          <a:p>
            <a:pPr indent="-31115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◼"/>
            </a:pPr>
            <a:r>
              <a:rPr lang="en" sz="1300"/>
              <a:t>Yelp API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300"/>
            </a:br>
            <a:br>
              <a:rPr lang="en" sz="1300"/>
            </a:br>
            <a:r>
              <a:rPr lang="en" sz="1300"/>
              <a:t>                                 </a:t>
            </a:r>
            <a:endParaRPr sz="1300"/>
          </a:p>
        </p:txBody>
      </p:sp>
      <p:grpSp>
        <p:nvGrpSpPr>
          <p:cNvPr id="2145" name="Google Shape;2145;p241"/>
          <p:cNvGrpSpPr/>
          <p:nvPr/>
        </p:nvGrpSpPr>
        <p:grpSpPr>
          <a:xfrm>
            <a:off x="120900" y="1750059"/>
            <a:ext cx="5602747" cy="2669324"/>
            <a:chOff x="227330" y="2732901"/>
            <a:chExt cx="3622622" cy="1804573"/>
          </a:xfrm>
        </p:grpSpPr>
        <p:sp>
          <p:nvSpPr>
            <p:cNvPr id="2146" name="Google Shape;2146;p241"/>
            <p:cNvSpPr/>
            <p:nvPr/>
          </p:nvSpPr>
          <p:spPr>
            <a:xfrm>
              <a:off x="1533828" y="2732901"/>
              <a:ext cx="957000" cy="29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User Input</a:t>
              </a:r>
              <a:endParaRPr sz="1200">
                <a:solidFill>
                  <a:schemeClr val="dk2"/>
                </a:solidFill>
              </a:endParaRPr>
            </a:p>
          </p:txBody>
        </p:sp>
        <p:sp>
          <p:nvSpPr>
            <p:cNvPr id="2147" name="Google Shape;2147;p241"/>
            <p:cNvSpPr/>
            <p:nvPr/>
          </p:nvSpPr>
          <p:spPr>
            <a:xfrm>
              <a:off x="227330" y="3684152"/>
              <a:ext cx="903600" cy="4119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Yelp Business Search</a:t>
              </a:r>
              <a:endParaRPr sz="1700">
                <a:solidFill>
                  <a:schemeClr val="lt1"/>
                </a:solidFill>
              </a:endParaRPr>
            </a:p>
          </p:txBody>
        </p:sp>
        <p:sp>
          <p:nvSpPr>
            <p:cNvPr id="2148" name="Google Shape;2148;p241"/>
            <p:cNvSpPr/>
            <p:nvPr/>
          </p:nvSpPr>
          <p:spPr>
            <a:xfrm>
              <a:off x="3013251" y="3296594"/>
              <a:ext cx="836700" cy="530100"/>
            </a:xfrm>
            <a:prstGeom prst="verticalScroll">
              <a:avLst>
                <a:gd fmla="val 23372" name="adj"/>
              </a:avLst>
            </a:pr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49" name="Google Shape;2149;p241"/>
            <p:cNvCxnSpPr>
              <a:stCxn id="2146" idx="2"/>
              <a:endCxn id="2150" idx="0"/>
            </p:cNvCxnSpPr>
            <p:nvPr/>
          </p:nvCxnSpPr>
          <p:spPr>
            <a:xfrm>
              <a:off x="2012328" y="3026601"/>
              <a:ext cx="0" cy="274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1" name="Google Shape;2151;p241"/>
            <p:cNvCxnSpPr>
              <a:stCxn id="2150" idx="1"/>
            </p:cNvCxnSpPr>
            <p:nvPr/>
          </p:nvCxnSpPr>
          <p:spPr>
            <a:xfrm flipH="1">
              <a:off x="910697" y="3561339"/>
              <a:ext cx="8415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2" name="Google Shape;2152;p241"/>
            <p:cNvCxnSpPr>
              <a:stCxn id="2147" idx="2"/>
              <a:endCxn id="2153" idx="2"/>
            </p:cNvCxnSpPr>
            <p:nvPr/>
          </p:nvCxnSpPr>
          <p:spPr>
            <a:xfrm flipH="1" rot="-5400000">
              <a:off x="1334330" y="3440852"/>
              <a:ext cx="60300" cy="1370700"/>
            </a:xfrm>
            <a:prstGeom prst="bentConnector3">
              <a:avLst>
                <a:gd fmla="val 366869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54" name="Google Shape;2154;p241"/>
            <p:cNvSpPr/>
            <p:nvPr/>
          </p:nvSpPr>
          <p:spPr>
            <a:xfrm>
              <a:off x="783094" y="4317274"/>
              <a:ext cx="1162800" cy="22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Yelp API Results</a:t>
              </a:r>
              <a:endParaRPr sz="1000">
                <a:solidFill>
                  <a:schemeClr val="dk2"/>
                </a:solidFill>
              </a:endParaRPr>
            </a:p>
          </p:txBody>
        </p:sp>
        <p:sp>
          <p:nvSpPr>
            <p:cNvPr id="2155" name="Google Shape;2155;p241"/>
            <p:cNvSpPr/>
            <p:nvPr/>
          </p:nvSpPr>
          <p:spPr>
            <a:xfrm>
              <a:off x="955137" y="3314769"/>
              <a:ext cx="818700" cy="220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Translated Query</a:t>
              </a:r>
              <a:endParaRPr sz="1000">
                <a:solidFill>
                  <a:schemeClr val="dk2"/>
                </a:solidFill>
              </a:endParaRPr>
            </a:p>
          </p:txBody>
        </p:sp>
        <p:grpSp>
          <p:nvGrpSpPr>
            <p:cNvPr id="2156" name="Google Shape;2156;p241"/>
            <p:cNvGrpSpPr/>
            <p:nvPr/>
          </p:nvGrpSpPr>
          <p:grpSpPr>
            <a:xfrm>
              <a:off x="1598127" y="3301202"/>
              <a:ext cx="903600" cy="855089"/>
              <a:chOff x="1674327" y="3301202"/>
              <a:chExt cx="903600" cy="855089"/>
            </a:xfrm>
          </p:grpSpPr>
          <p:sp>
            <p:nvSpPr>
              <p:cNvPr id="2153" name="Google Shape;2153;p241"/>
              <p:cNvSpPr/>
              <p:nvPr/>
            </p:nvSpPr>
            <p:spPr>
              <a:xfrm>
                <a:off x="1674327" y="3881791"/>
                <a:ext cx="903600" cy="2745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Reasoning Agent</a:t>
                </a:r>
                <a:endParaRPr sz="1700">
                  <a:solidFill>
                    <a:schemeClr val="lt1"/>
                  </a:solidFill>
                </a:endParaRPr>
              </a:p>
            </p:txBody>
          </p:sp>
          <p:pic>
            <p:nvPicPr>
              <p:cNvPr id="2150" name="Google Shape;2150;p2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28397" y="3301202"/>
                <a:ext cx="520254" cy="520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57" name="Google Shape;2157;p241"/>
          <p:cNvSpPr/>
          <p:nvPr/>
        </p:nvSpPr>
        <p:spPr>
          <a:xfrm>
            <a:off x="4167650" y="3482475"/>
            <a:ext cx="1679700" cy="387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Conversation History</a:t>
            </a:r>
            <a:endParaRPr b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58" name="Google Shape;2158;p241"/>
          <p:cNvCxnSpPr>
            <a:stCxn id="2150" idx="3"/>
            <a:endCxn id="2148" idx="1"/>
          </p:cNvCxnSpPr>
          <p:nvPr/>
        </p:nvCxnSpPr>
        <p:spPr>
          <a:xfrm>
            <a:off x="3283884" y="2975485"/>
            <a:ext cx="13290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9" name="Google Shape;2159;p241"/>
          <p:cNvCxnSpPr>
            <a:stCxn id="2148" idx="1"/>
            <a:endCxn id="2150" idx="3"/>
          </p:cNvCxnSpPr>
          <p:nvPr/>
        </p:nvCxnSpPr>
        <p:spPr>
          <a:xfrm flipH="1">
            <a:off x="3283872" y="2975935"/>
            <a:ext cx="1329000" cy="600"/>
          </a:xfrm>
          <a:prstGeom prst="bentConnector3">
            <a:avLst>
              <a:gd fmla="val 57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0" name="Google Shape;2160;p241"/>
          <p:cNvSpPr/>
          <p:nvPr/>
        </p:nvSpPr>
        <p:spPr>
          <a:xfrm>
            <a:off x="3347035" y="2756128"/>
            <a:ext cx="1206000" cy="21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Fetch History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161" name="Google Shape;2161;p241"/>
          <p:cNvSpPr/>
          <p:nvPr/>
        </p:nvSpPr>
        <p:spPr>
          <a:xfrm>
            <a:off x="3346931" y="2976028"/>
            <a:ext cx="1206000" cy="21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Write History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162" name="Google Shape;2162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38" y="2722373"/>
            <a:ext cx="1066291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241"/>
          <p:cNvSpPr txBox="1"/>
          <p:nvPr/>
        </p:nvSpPr>
        <p:spPr>
          <a:xfrm>
            <a:off x="4055975" y="810100"/>
            <a:ext cx="774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👨‍🍳</a:t>
            </a: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242"/>
          <p:cNvSpPr txBox="1"/>
          <p:nvPr>
            <p:ph idx="1" type="body"/>
          </p:nvPr>
        </p:nvSpPr>
        <p:spPr>
          <a:xfrm>
            <a:off x="509775" y="4411050"/>
            <a:ext cx="8229600" cy="55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LlamaIndex + TruLens</a:t>
            </a:r>
            <a:r>
              <a:rPr b="1" lang="en" sz="2400" u="sng">
                <a:solidFill>
                  <a:schemeClr val="hlink"/>
                </a:solidFill>
                <a:hlinkClick r:id="rId4"/>
              </a:rPr>
              <a:t> LLM agent: build and evaluate</a:t>
            </a:r>
            <a:endParaRPr b="1" sz="2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2169" name="Google Shape;2169;p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8875" y="169925"/>
            <a:ext cx="4106252" cy="410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24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5" name="Google Shape;2175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10" y="0"/>
            <a:ext cx="77171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244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1" name="Google Shape;2181;p24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RAGs for Hallucinations</a:t>
            </a:r>
            <a:endParaRPr/>
          </a:p>
        </p:txBody>
      </p:sp>
      <p:cxnSp>
        <p:nvCxnSpPr>
          <p:cNvPr id="2182" name="Google Shape;2182;p244"/>
          <p:cNvCxnSpPr/>
          <p:nvPr/>
        </p:nvCxnSpPr>
        <p:spPr>
          <a:xfrm flipH="1" rot="10800000">
            <a:off x="3016438" y="2428175"/>
            <a:ext cx="1066500" cy="9756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3" name="Google Shape;2183;p244"/>
          <p:cNvCxnSpPr/>
          <p:nvPr/>
        </p:nvCxnSpPr>
        <p:spPr>
          <a:xfrm rot="10800000">
            <a:off x="3523175" y="3784950"/>
            <a:ext cx="19131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4" name="Google Shape;2184;p244"/>
          <p:cNvCxnSpPr/>
          <p:nvPr/>
        </p:nvCxnSpPr>
        <p:spPr>
          <a:xfrm>
            <a:off x="4703188" y="2450725"/>
            <a:ext cx="1291800" cy="971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5" name="Google Shape;2185;p244"/>
          <p:cNvSpPr txBox="1"/>
          <p:nvPr/>
        </p:nvSpPr>
        <p:spPr>
          <a:xfrm>
            <a:off x="5721788" y="2395975"/>
            <a:ext cx="23046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br>
              <a:rPr b="1" lang="en" sz="12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Is the retrieved context relevant to the query?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6" name="Google Shape;2186;p244"/>
          <p:cNvSpPr txBox="1"/>
          <p:nvPr/>
        </p:nvSpPr>
        <p:spPr>
          <a:xfrm>
            <a:off x="3352625" y="4004350"/>
            <a:ext cx="22542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br>
              <a:rPr b="1" lang="en" sz="12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Is the response supported by the context?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7" name="Google Shape;2187;p244"/>
          <p:cNvSpPr txBox="1"/>
          <p:nvPr/>
        </p:nvSpPr>
        <p:spPr>
          <a:xfrm>
            <a:off x="1117613" y="2423575"/>
            <a:ext cx="21603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Answer Relevance</a:t>
            </a:r>
            <a:br>
              <a:rPr b="1" lang="en" sz="12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Is the answer relevant to the query?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8" name="Google Shape;2188;p244"/>
          <p:cNvSpPr/>
          <p:nvPr/>
        </p:nvSpPr>
        <p:spPr>
          <a:xfrm>
            <a:off x="3466188" y="1787688"/>
            <a:ext cx="2027100" cy="501300"/>
          </a:xfrm>
          <a:prstGeom prst="roundRect">
            <a:avLst>
              <a:gd fmla="val 10258" name="adj"/>
            </a:avLst>
          </a:prstGeom>
          <a:solidFill>
            <a:srgbClr val="EDF2F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Query</a:t>
            </a:r>
            <a:endParaRPr sz="16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89" name="Google Shape;2189;p244"/>
          <p:cNvSpPr/>
          <p:nvPr/>
        </p:nvSpPr>
        <p:spPr>
          <a:xfrm>
            <a:off x="5720463" y="3534288"/>
            <a:ext cx="2027100" cy="501300"/>
          </a:xfrm>
          <a:prstGeom prst="roundRect">
            <a:avLst>
              <a:gd fmla="val 11001" name="adj"/>
            </a:avLst>
          </a:prstGeom>
          <a:solidFill>
            <a:srgbClr val="FEEFD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</a:t>
            </a:r>
            <a:endParaRPr sz="16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90" name="Google Shape;2190;p244"/>
          <p:cNvSpPr/>
          <p:nvPr/>
        </p:nvSpPr>
        <p:spPr>
          <a:xfrm>
            <a:off x="1211913" y="3534288"/>
            <a:ext cx="2027100" cy="501300"/>
          </a:xfrm>
          <a:prstGeom prst="roundRect">
            <a:avLst>
              <a:gd fmla="val 14253" name="adj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Response</a:t>
            </a:r>
            <a:endParaRPr sz="16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2191" name="Google Shape;2191;p244"/>
          <p:cNvGrpSpPr/>
          <p:nvPr/>
        </p:nvGrpSpPr>
        <p:grpSpPr>
          <a:xfrm>
            <a:off x="4046458" y="2613339"/>
            <a:ext cx="920897" cy="920897"/>
            <a:chOff x="4312875" y="2603801"/>
            <a:chExt cx="866400" cy="866400"/>
          </a:xfrm>
        </p:grpSpPr>
        <p:sp>
          <p:nvSpPr>
            <p:cNvPr id="2192" name="Google Shape;2192;p244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1210865" name="adj1"/>
                <a:gd fmla="val 8009985" name="adj2"/>
                <a:gd fmla="val 11215" name="adj3"/>
              </a:avLst>
            </a:prstGeom>
            <a:solidFill>
              <a:srgbClr val="D5C7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44"/>
            <p:cNvSpPr/>
            <p:nvPr/>
          </p:nvSpPr>
          <p:spPr>
            <a:xfrm>
              <a:off x="4393534" y="2931870"/>
              <a:ext cx="163200" cy="141000"/>
            </a:xfrm>
            <a:prstGeom prst="triangle">
              <a:avLst>
                <a:gd fmla="val 50000" name="adj"/>
              </a:avLst>
            </a:prstGeom>
            <a:solidFill>
              <a:srgbClr val="D5C7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94" name="Google Shape;2194;p244"/>
          <p:cNvCxnSpPr/>
          <p:nvPr/>
        </p:nvCxnSpPr>
        <p:spPr>
          <a:xfrm>
            <a:off x="1149300" y="1240725"/>
            <a:ext cx="6845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5" name="Google Shape;2195;p244"/>
          <p:cNvSpPr txBox="1"/>
          <p:nvPr>
            <p:ph idx="1" type="subTitle"/>
          </p:nvPr>
        </p:nvSpPr>
        <p:spPr>
          <a:xfrm>
            <a:off x="3376800" y="930250"/>
            <a:ext cx="2390400" cy="60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RAG Triad</a:t>
            </a:r>
            <a:endParaRPr b="0" sz="2000">
              <a:solidFill>
                <a:schemeClr val="lt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245"/>
          <p:cNvSpPr txBox="1"/>
          <p:nvPr>
            <p:ph idx="12" type="sldNum"/>
          </p:nvPr>
        </p:nvSpPr>
        <p:spPr>
          <a:xfrm>
            <a:off x="8340659" y="4339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1" name="Google Shape;2201;p24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r>
              <a:rPr lang="en"/>
              <a:t> Agents for Hallucinations</a:t>
            </a:r>
            <a:endParaRPr/>
          </a:p>
        </p:txBody>
      </p:sp>
      <p:cxnSp>
        <p:nvCxnSpPr>
          <p:cNvPr id="2202" name="Google Shape;2202;p245"/>
          <p:cNvCxnSpPr>
            <a:stCxn id="2203" idx="0"/>
            <a:endCxn id="2204" idx="2"/>
          </p:cNvCxnSpPr>
          <p:nvPr/>
        </p:nvCxnSpPr>
        <p:spPr>
          <a:xfrm rot="10800000">
            <a:off x="2700595" y="2552908"/>
            <a:ext cx="0" cy="1493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5" name="Google Shape;2205;p245"/>
          <p:cNvCxnSpPr>
            <a:stCxn id="2206" idx="1"/>
            <a:endCxn id="2203" idx="3"/>
          </p:cNvCxnSpPr>
          <p:nvPr/>
        </p:nvCxnSpPr>
        <p:spPr>
          <a:xfrm rot="10800000">
            <a:off x="3562493" y="4276258"/>
            <a:ext cx="1839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4" name="Google Shape;2204;p245"/>
          <p:cNvSpPr/>
          <p:nvPr/>
        </p:nvSpPr>
        <p:spPr>
          <a:xfrm>
            <a:off x="1838844" y="2093663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6" name="Google Shape;2206;p245"/>
          <p:cNvSpPr/>
          <p:nvPr/>
        </p:nvSpPr>
        <p:spPr>
          <a:xfrm>
            <a:off x="5402093" y="40466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3" name="Google Shape;2203;p245"/>
          <p:cNvSpPr/>
          <p:nvPr/>
        </p:nvSpPr>
        <p:spPr>
          <a:xfrm>
            <a:off x="1838845" y="40466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7" name="Google Shape;2207;p245"/>
          <p:cNvGrpSpPr/>
          <p:nvPr/>
        </p:nvGrpSpPr>
        <p:grpSpPr>
          <a:xfrm>
            <a:off x="4183750" y="2974457"/>
            <a:ext cx="596950" cy="650666"/>
            <a:chOff x="4312875" y="2603801"/>
            <a:chExt cx="866400" cy="866400"/>
          </a:xfrm>
        </p:grpSpPr>
        <p:sp>
          <p:nvSpPr>
            <p:cNvPr id="2208" name="Google Shape;2208;p245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45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10" name="Google Shape;2210;p245"/>
          <p:cNvCxnSpPr>
            <a:stCxn id="2211" idx="2"/>
          </p:cNvCxnSpPr>
          <p:nvPr/>
        </p:nvCxnSpPr>
        <p:spPr>
          <a:xfrm>
            <a:off x="6263844" y="2552950"/>
            <a:ext cx="9900" cy="1481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1" name="Google Shape;2211;p245"/>
          <p:cNvSpPr/>
          <p:nvPr/>
        </p:nvSpPr>
        <p:spPr>
          <a:xfrm>
            <a:off x="5402094" y="2093650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12" name="Google Shape;2212;p245"/>
          <p:cNvCxnSpPr>
            <a:stCxn id="2204" idx="3"/>
            <a:endCxn id="2211" idx="1"/>
          </p:cNvCxnSpPr>
          <p:nvPr/>
        </p:nvCxnSpPr>
        <p:spPr>
          <a:xfrm>
            <a:off x="3562344" y="2323313"/>
            <a:ext cx="1839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3" name="Google Shape;2213;p245"/>
          <p:cNvSpPr txBox="1"/>
          <p:nvPr/>
        </p:nvSpPr>
        <p:spPr>
          <a:xfrm>
            <a:off x="2911437" y="1662584"/>
            <a:ext cx="31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Tool Selection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2214" name="Google Shape;2214;p245"/>
          <p:cNvCxnSpPr/>
          <p:nvPr/>
        </p:nvCxnSpPr>
        <p:spPr>
          <a:xfrm>
            <a:off x="1149300" y="1240725"/>
            <a:ext cx="6845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5" name="Google Shape;2215;p245"/>
          <p:cNvSpPr txBox="1"/>
          <p:nvPr>
            <p:ph idx="1" type="subTitle"/>
          </p:nvPr>
        </p:nvSpPr>
        <p:spPr>
          <a:xfrm>
            <a:off x="3376800" y="930250"/>
            <a:ext cx="2390400" cy="60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Agent Quad</a:t>
            </a:r>
            <a:endParaRPr b="0" sz="2000">
              <a:solidFill>
                <a:schemeClr val="lt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16" name="Google Shape;2216;p245"/>
          <p:cNvSpPr txBox="1"/>
          <p:nvPr/>
        </p:nvSpPr>
        <p:spPr>
          <a:xfrm>
            <a:off x="6416251" y="3084225"/>
            <a:ext cx="21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17" name="Google Shape;2217;p245"/>
          <p:cNvSpPr txBox="1"/>
          <p:nvPr/>
        </p:nvSpPr>
        <p:spPr>
          <a:xfrm>
            <a:off x="2944712" y="3820109"/>
            <a:ext cx="31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18" name="Google Shape;2218;p245"/>
          <p:cNvSpPr txBox="1"/>
          <p:nvPr/>
        </p:nvSpPr>
        <p:spPr>
          <a:xfrm>
            <a:off x="552650" y="3089050"/>
            <a:ext cx="199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Answer Relevance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24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Selection reduces to </a:t>
            </a:r>
            <a:r>
              <a:rPr lang="en"/>
              <a:t>Query</a:t>
            </a:r>
            <a:r>
              <a:rPr lang="en"/>
              <a:t> Translation</a:t>
            </a:r>
            <a:endParaRPr/>
          </a:p>
        </p:txBody>
      </p:sp>
      <p:sp>
        <p:nvSpPr>
          <p:cNvPr id="2224" name="Google Shape;2224;p246"/>
          <p:cNvSpPr txBox="1"/>
          <p:nvPr/>
        </p:nvSpPr>
        <p:spPr>
          <a:xfrm>
            <a:off x="301500" y="1104325"/>
            <a:ext cx="83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Custom evals can verify that the correct retrieval is occurring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225" name="Google Shape;2225;p246"/>
          <p:cNvCxnSpPr>
            <a:stCxn id="2226" idx="0"/>
            <a:endCxn id="2227" idx="2"/>
          </p:cNvCxnSpPr>
          <p:nvPr/>
        </p:nvCxnSpPr>
        <p:spPr>
          <a:xfrm rot="10800000">
            <a:off x="7034882" y="3994658"/>
            <a:ext cx="0" cy="64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8" name="Google Shape;2228;p246"/>
          <p:cNvCxnSpPr>
            <a:stCxn id="2229" idx="1"/>
            <a:endCxn id="2226" idx="3"/>
          </p:cNvCxnSpPr>
          <p:nvPr/>
        </p:nvCxnSpPr>
        <p:spPr>
          <a:xfrm rot="10800000">
            <a:off x="7363528" y="4736858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0" name="Google Shape;2230;p246"/>
          <p:cNvSpPr txBox="1"/>
          <p:nvPr/>
        </p:nvSpPr>
        <p:spPr>
          <a:xfrm>
            <a:off x="8325912" y="4091528"/>
            <a:ext cx="818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31" name="Google Shape;2231;p246"/>
          <p:cNvSpPr txBox="1"/>
          <p:nvPr/>
        </p:nvSpPr>
        <p:spPr>
          <a:xfrm>
            <a:off x="7128012" y="4835707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32" name="Google Shape;2232;p246"/>
          <p:cNvSpPr txBox="1"/>
          <p:nvPr/>
        </p:nvSpPr>
        <p:spPr>
          <a:xfrm>
            <a:off x="6359125" y="4091525"/>
            <a:ext cx="70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QA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27" name="Google Shape;2227;p246"/>
          <p:cNvSpPr/>
          <p:nvPr/>
        </p:nvSpPr>
        <p:spPr>
          <a:xfrm>
            <a:off x="6706382" y="3796609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9" name="Google Shape;2229;p246"/>
          <p:cNvSpPr/>
          <p:nvPr/>
        </p:nvSpPr>
        <p:spPr>
          <a:xfrm>
            <a:off x="8064928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6" name="Google Shape;2226;p246"/>
          <p:cNvSpPr/>
          <p:nvPr/>
        </p:nvSpPr>
        <p:spPr>
          <a:xfrm>
            <a:off x="6706382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33" name="Google Shape;2233;p246"/>
          <p:cNvGrpSpPr/>
          <p:nvPr/>
        </p:nvGrpSpPr>
        <p:grpSpPr>
          <a:xfrm>
            <a:off x="7613182" y="4292173"/>
            <a:ext cx="227603" cy="280280"/>
            <a:chOff x="4312875" y="2603801"/>
            <a:chExt cx="866400" cy="866400"/>
          </a:xfrm>
        </p:grpSpPr>
        <p:sp>
          <p:nvSpPr>
            <p:cNvPr id="2234" name="Google Shape;2234;p246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46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36" name="Google Shape;2236;p246"/>
          <p:cNvCxnSpPr>
            <a:stCxn id="2237" idx="2"/>
          </p:cNvCxnSpPr>
          <p:nvPr/>
        </p:nvCxnSpPr>
        <p:spPr>
          <a:xfrm>
            <a:off x="8393428" y="3994603"/>
            <a:ext cx="3900" cy="63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7" name="Google Shape;2237;p246"/>
          <p:cNvSpPr/>
          <p:nvPr/>
        </p:nvSpPr>
        <p:spPr>
          <a:xfrm>
            <a:off x="8064928" y="3796603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38" name="Google Shape;2238;p246"/>
          <p:cNvCxnSpPr>
            <a:stCxn id="2227" idx="3"/>
            <a:endCxn id="2237" idx="1"/>
          </p:cNvCxnSpPr>
          <p:nvPr/>
        </p:nvCxnSpPr>
        <p:spPr>
          <a:xfrm>
            <a:off x="7363382" y="3895609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9" name="Google Shape;2239;p246"/>
          <p:cNvSpPr txBox="1"/>
          <p:nvPr/>
        </p:nvSpPr>
        <p:spPr>
          <a:xfrm>
            <a:off x="7128029" y="3535726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Query Translation</a:t>
            </a:r>
            <a:endParaRPr sz="8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240" name="Google Shape;2240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9251"/>
            <a:ext cx="9144002" cy="140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220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ReAct: Reasoning + Acting with LLMs</a:t>
            </a:r>
            <a:endParaRPr sz="3300"/>
          </a:p>
        </p:txBody>
      </p:sp>
      <p:pic>
        <p:nvPicPr>
          <p:cNvPr id="1785" name="Google Shape;1785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5911"/>
            <a:ext cx="8839204" cy="2382442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20"/>
          <p:cNvSpPr txBox="1"/>
          <p:nvPr/>
        </p:nvSpPr>
        <p:spPr>
          <a:xfrm>
            <a:off x="5991600" y="4285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https://react-lm.github.io/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247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6" name="Google Shape;2246;p247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Agents for Hallucinations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7" name="Google Shape;2247;p247"/>
          <p:cNvCxnSpPr>
            <a:stCxn id="2248" idx="0"/>
            <a:endCxn id="2249" idx="2"/>
          </p:cNvCxnSpPr>
          <p:nvPr/>
        </p:nvCxnSpPr>
        <p:spPr>
          <a:xfrm rot="10800000">
            <a:off x="2700595" y="2248108"/>
            <a:ext cx="0" cy="1493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0" name="Google Shape;2250;p247"/>
          <p:cNvCxnSpPr>
            <a:stCxn id="2251" idx="1"/>
            <a:endCxn id="2248" idx="3"/>
          </p:cNvCxnSpPr>
          <p:nvPr/>
        </p:nvCxnSpPr>
        <p:spPr>
          <a:xfrm rot="10800000">
            <a:off x="3562493" y="3971458"/>
            <a:ext cx="1839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2" name="Google Shape;2252;p247"/>
          <p:cNvSpPr txBox="1"/>
          <p:nvPr/>
        </p:nvSpPr>
        <p:spPr>
          <a:xfrm>
            <a:off x="6263851" y="2779425"/>
            <a:ext cx="21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49" name="Google Shape;2249;p247"/>
          <p:cNvSpPr/>
          <p:nvPr/>
        </p:nvSpPr>
        <p:spPr>
          <a:xfrm>
            <a:off x="1838844" y="1788863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1" name="Google Shape;2251;p247"/>
          <p:cNvSpPr/>
          <p:nvPr/>
        </p:nvSpPr>
        <p:spPr>
          <a:xfrm>
            <a:off x="5402093" y="37418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8" name="Google Shape;2248;p247"/>
          <p:cNvSpPr/>
          <p:nvPr/>
        </p:nvSpPr>
        <p:spPr>
          <a:xfrm>
            <a:off x="1838845" y="37418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53" name="Google Shape;2253;p247"/>
          <p:cNvGrpSpPr/>
          <p:nvPr/>
        </p:nvGrpSpPr>
        <p:grpSpPr>
          <a:xfrm>
            <a:off x="4183750" y="2669657"/>
            <a:ext cx="596950" cy="650666"/>
            <a:chOff x="4312875" y="2603801"/>
            <a:chExt cx="866400" cy="866400"/>
          </a:xfrm>
        </p:grpSpPr>
        <p:sp>
          <p:nvSpPr>
            <p:cNvPr id="2254" name="Google Shape;2254;p247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47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56" name="Google Shape;2256;p247"/>
          <p:cNvCxnSpPr>
            <a:stCxn id="2257" idx="2"/>
          </p:cNvCxnSpPr>
          <p:nvPr/>
        </p:nvCxnSpPr>
        <p:spPr>
          <a:xfrm>
            <a:off x="6263844" y="2248150"/>
            <a:ext cx="9900" cy="1481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7" name="Google Shape;2257;p247"/>
          <p:cNvSpPr/>
          <p:nvPr/>
        </p:nvSpPr>
        <p:spPr>
          <a:xfrm>
            <a:off x="5402094" y="1788850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58" name="Google Shape;2258;p247"/>
          <p:cNvCxnSpPr>
            <a:stCxn id="2249" idx="3"/>
            <a:endCxn id="2257" idx="1"/>
          </p:cNvCxnSpPr>
          <p:nvPr/>
        </p:nvCxnSpPr>
        <p:spPr>
          <a:xfrm>
            <a:off x="3562344" y="2018513"/>
            <a:ext cx="18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24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Relevance</a:t>
            </a:r>
            <a:endParaRPr/>
          </a:p>
        </p:txBody>
      </p:sp>
      <p:sp>
        <p:nvSpPr>
          <p:cNvPr id="2264" name="Google Shape;2264;p248"/>
          <p:cNvSpPr txBox="1"/>
          <p:nvPr/>
        </p:nvSpPr>
        <p:spPr>
          <a:xfrm>
            <a:off x="301500" y="1104325"/>
            <a:ext cx="83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Test that retrieved context from agent relevant to user query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265" name="Google Shape;2265;p248"/>
          <p:cNvCxnSpPr>
            <a:stCxn id="2266" idx="0"/>
            <a:endCxn id="2267" idx="2"/>
          </p:cNvCxnSpPr>
          <p:nvPr/>
        </p:nvCxnSpPr>
        <p:spPr>
          <a:xfrm rot="10800000">
            <a:off x="7034882" y="3994658"/>
            <a:ext cx="0" cy="64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8" name="Google Shape;2268;p248"/>
          <p:cNvCxnSpPr>
            <a:stCxn id="2269" idx="1"/>
            <a:endCxn id="2266" idx="3"/>
          </p:cNvCxnSpPr>
          <p:nvPr/>
        </p:nvCxnSpPr>
        <p:spPr>
          <a:xfrm rot="10800000">
            <a:off x="7363528" y="4736858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0" name="Google Shape;2270;p248"/>
          <p:cNvSpPr txBox="1"/>
          <p:nvPr/>
        </p:nvSpPr>
        <p:spPr>
          <a:xfrm>
            <a:off x="8325912" y="4091528"/>
            <a:ext cx="818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8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71" name="Google Shape;2271;p248"/>
          <p:cNvSpPr txBox="1"/>
          <p:nvPr/>
        </p:nvSpPr>
        <p:spPr>
          <a:xfrm>
            <a:off x="7128012" y="4835707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72" name="Google Shape;2272;p248"/>
          <p:cNvSpPr txBox="1"/>
          <p:nvPr/>
        </p:nvSpPr>
        <p:spPr>
          <a:xfrm>
            <a:off x="6359125" y="4091525"/>
            <a:ext cx="70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QA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67" name="Google Shape;2267;p248"/>
          <p:cNvSpPr/>
          <p:nvPr/>
        </p:nvSpPr>
        <p:spPr>
          <a:xfrm>
            <a:off x="6706382" y="3796609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9" name="Google Shape;2269;p248"/>
          <p:cNvSpPr/>
          <p:nvPr/>
        </p:nvSpPr>
        <p:spPr>
          <a:xfrm>
            <a:off x="8064928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6" name="Google Shape;2266;p248"/>
          <p:cNvSpPr/>
          <p:nvPr/>
        </p:nvSpPr>
        <p:spPr>
          <a:xfrm>
            <a:off x="6706382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73" name="Google Shape;2273;p248"/>
          <p:cNvGrpSpPr/>
          <p:nvPr/>
        </p:nvGrpSpPr>
        <p:grpSpPr>
          <a:xfrm>
            <a:off x="7579420" y="4176085"/>
            <a:ext cx="227603" cy="280280"/>
            <a:chOff x="4312875" y="2603801"/>
            <a:chExt cx="866400" cy="866400"/>
          </a:xfrm>
        </p:grpSpPr>
        <p:sp>
          <p:nvSpPr>
            <p:cNvPr id="2274" name="Google Shape;2274;p248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48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76" name="Google Shape;2276;p248"/>
          <p:cNvCxnSpPr>
            <a:stCxn id="2277" idx="2"/>
          </p:cNvCxnSpPr>
          <p:nvPr/>
        </p:nvCxnSpPr>
        <p:spPr>
          <a:xfrm>
            <a:off x="8393428" y="3994603"/>
            <a:ext cx="3900" cy="638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7" name="Google Shape;2277;p248"/>
          <p:cNvSpPr/>
          <p:nvPr/>
        </p:nvSpPr>
        <p:spPr>
          <a:xfrm>
            <a:off x="8064928" y="3796603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78" name="Google Shape;2278;p248"/>
          <p:cNvCxnSpPr>
            <a:stCxn id="2267" idx="3"/>
            <a:endCxn id="2277" idx="1"/>
          </p:cNvCxnSpPr>
          <p:nvPr/>
        </p:nvCxnSpPr>
        <p:spPr>
          <a:xfrm>
            <a:off x="7363382" y="3895609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9" name="Google Shape;2279;p248"/>
          <p:cNvSpPr txBox="1"/>
          <p:nvPr/>
        </p:nvSpPr>
        <p:spPr>
          <a:xfrm>
            <a:off x="7128029" y="3535726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Query Translation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280" name="Google Shape;228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5714"/>
            <a:ext cx="9144002" cy="140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17231"/>
            <a:ext cx="9144000" cy="168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249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7" name="Google Shape;2287;p249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Agents for Hallucinations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8" name="Google Shape;2288;p249"/>
          <p:cNvCxnSpPr>
            <a:stCxn id="2289" idx="0"/>
            <a:endCxn id="2290" idx="2"/>
          </p:cNvCxnSpPr>
          <p:nvPr/>
        </p:nvCxnSpPr>
        <p:spPr>
          <a:xfrm rot="10800000">
            <a:off x="2700595" y="2248108"/>
            <a:ext cx="0" cy="1493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1" name="Google Shape;2291;p249"/>
          <p:cNvCxnSpPr>
            <a:stCxn id="2292" idx="1"/>
            <a:endCxn id="2289" idx="3"/>
          </p:cNvCxnSpPr>
          <p:nvPr/>
        </p:nvCxnSpPr>
        <p:spPr>
          <a:xfrm rot="10800000">
            <a:off x="3562493" y="3971458"/>
            <a:ext cx="1839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3" name="Google Shape;2293;p249"/>
          <p:cNvSpPr txBox="1"/>
          <p:nvPr/>
        </p:nvSpPr>
        <p:spPr>
          <a:xfrm>
            <a:off x="2944712" y="4201109"/>
            <a:ext cx="31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90" name="Google Shape;2290;p249"/>
          <p:cNvSpPr/>
          <p:nvPr/>
        </p:nvSpPr>
        <p:spPr>
          <a:xfrm>
            <a:off x="1838844" y="1788863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2" name="Google Shape;2292;p249"/>
          <p:cNvSpPr/>
          <p:nvPr/>
        </p:nvSpPr>
        <p:spPr>
          <a:xfrm>
            <a:off x="5402093" y="37418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9" name="Google Shape;2289;p249"/>
          <p:cNvSpPr/>
          <p:nvPr/>
        </p:nvSpPr>
        <p:spPr>
          <a:xfrm>
            <a:off x="1838845" y="37418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94" name="Google Shape;2294;p249"/>
          <p:cNvGrpSpPr/>
          <p:nvPr/>
        </p:nvGrpSpPr>
        <p:grpSpPr>
          <a:xfrm>
            <a:off x="4183750" y="2669657"/>
            <a:ext cx="596950" cy="650666"/>
            <a:chOff x="4312875" y="2603801"/>
            <a:chExt cx="866400" cy="866400"/>
          </a:xfrm>
        </p:grpSpPr>
        <p:sp>
          <p:nvSpPr>
            <p:cNvPr id="2295" name="Google Shape;2295;p249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49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97" name="Google Shape;2297;p249"/>
          <p:cNvCxnSpPr>
            <a:stCxn id="2298" idx="2"/>
          </p:cNvCxnSpPr>
          <p:nvPr/>
        </p:nvCxnSpPr>
        <p:spPr>
          <a:xfrm>
            <a:off x="6263844" y="2248150"/>
            <a:ext cx="9900" cy="1481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8" name="Google Shape;2298;p249"/>
          <p:cNvSpPr/>
          <p:nvPr/>
        </p:nvSpPr>
        <p:spPr>
          <a:xfrm>
            <a:off x="5402094" y="1788850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99" name="Google Shape;2299;p249"/>
          <p:cNvCxnSpPr>
            <a:stCxn id="2290" idx="3"/>
            <a:endCxn id="2298" idx="1"/>
          </p:cNvCxnSpPr>
          <p:nvPr/>
        </p:nvCxnSpPr>
        <p:spPr>
          <a:xfrm>
            <a:off x="3562344" y="2018513"/>
            <a:ext cx="18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25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Groundedness</a:t>
            </a:r>
            <a:endParaRPr/>
          </a:p>
        </p:txBody>
      </p:sp>
      <p:sp>
        <p:nvSpPr>
          <p:cNvPr id="2305" name="Google Shape;2305;p250"/>
          <p:cNvSpPr txBox="1"/>
          <p:nvPr/>
        </p:nvSpPr>
        <p:spPr>
          <a:xfrm>
            <a:off x="301500" y="1104325"/>
            <a:ext cx="83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Test that the app response is supported by the context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306" name="Google Shape;2306;p250"/>
          <p:cNvCxnSpPr>
            <a:stCxn id="2307" idx="0"/>
            <a:endCxn id="2308" idx="2"/>
          </p:cNvCxnSpPr>
          <p:nvPr/>
        </p:nvCxnSpPr>
        <p:spPr>
          <a:xfrm rot="10800000">
            <a:off x="7034882" y="3994658"/>
            <a:ext cx="0" cy="64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9" name="Google Shape;2309;p250"/>
          <p:cNvCxnSpPr>
            <a:stCxn id="2310" idx="1"/>
            <a:endCxn id="2307" idx="3"/>
          </p:cNvCxnSpPr>
          <p:nvPr/>
        </p:nvCxnSpPr>
        <p:spPr>
          <a:xfrm rot="10800000">
            <a:off x="7363528" y="4736858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1" name="Google Shape;2311;p250"/>
          <p:cNvSpPr txBox="1"/>
          <p:nvPr/>
        </p:nvSpPr>
        <p:spPr>
          <a:xfrm>
            <a:off x="8325912" y="4091528"/>
            <a:ext cx="818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12" name="Google Shape;2312;p250"/>
          <p:cNvSpPr txBox="1"/>
          <p:nvPr/>
        </p:nvSpPr>
        <p:spPr>
          <a:xfrm>
            <a:off x="7128012" y="4835707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8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13" name="Google Shape;2313;p250"/>
          <p:cNvSpPr txBox="1"/>
          <p:nvPr/>
        </p:nvSpPr>
        <p:spPr>
          <a:xfrm>
            <a:off x="6359125" y="4091525"/>
            <a:ext cx="70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QA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08" name="Google Shape;2308;p250"/>
          <p:cNvSpPr/>
          <p:nvPr/>
        </p:nvSpPr>
        <p:spPr>
          <a:xfrm>
            <a:off x="6706382" y="3796609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0" name="Google Shape;2310;p250"/>
          <p:cNvSpPr/>
          <p:nvPr/>
        </p:nvSpPr>
        <p:spPr>
          <a:xfrm>
            <a:off x="8064928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7" name="Google Shape;2307;p250"/>
          <p:cNvSpPr/>
          <p:nvPr/>
        </p:nvSpPr>
        <p:spPr>
          <a:xfrm>
            <a:off x="6706382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14" name="Google Shape;2314;p250"/>
          <p:cNvGrpSpPr/>
          <p:nvPr/>
        </p:nvGrpSpPr>
        <p:grpSpPr>
          <a:xfrm>
            <a:off x="7579420" y="4176085"/>
            <a:ext cx="227603" cy="280280"/>
            <a:chOff x="4312875" y="2603801"/>
            <a:chExt cx="866400" cy="866400"/>
          </a:xfrm>
        </p:grpSpPr>
        <p:sp>
          <p:nvSpPr>
            <p:cNvPr id="2315" name="Google Shape;2315;p250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50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17" name="Google Shape;2317;p250"/>
          <p:cNvCxnSpPr>
            <a:stCxn id="2318" idx="2"/>
          </p:cNvCxnSpPr>
          <p:nvPr/>
        </p:nvCxnSpPr>
        <p:spPr>
          <a:xfrm>
            <a:off x="8393428" y="3994603"/>
            <a:ext cx="3900" cy="63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8" name="Google Shape;2318;p250"/>
          <p:cNvSpPr/>
          <p:nvPr/>
        </p:nvSpPr>
        <p:spPr>
          <a:xfrm>
            <a:off x="8064928" y="3796603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19" name="Google Shape;2319;p250"/>
          <p:cNvCxnSpPr>
            <a:stCxn id="2308" idx="3"/>
            <a:endCxn id="2318" idx="1"/>
          </p:cNvCxnSpPr>
          <p:nvPr/>
        </p:nvCxnSpPr>
        <p:spPr>
          <a:xfrm>
            <a:off x="7363382" y="3895609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0" name="Google Shape;2320;p250"/>
          <p:cNvSpPr txBox="1"/>
          <p:nvPr/>
        </p:nvSpPr>
        <p:spPr>
          <a:xfrm>
            <a:off x="7128029" y="3535726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Query Translation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21" name="Google Shape;2321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5693"/>
            <a:ext cx="9144003" cy="1192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51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Groundedness</a:t>
            </a:r>
            <a:endParaRPr/>
          </a:p>
        </p:txBody>
      </p:sp>
      <p:sp>
        <p:nvSpPr>
          <p:cNvPr id="2327" name="Google Shape;2327;p251"/>
          <p:cNvSpPr txBox="1"/>
          <p:nvPr/>
        </p:nvSpPr>
        <p:spPr>
          <a:xfrm>
            <a:off x="301500" y="1104325"/>
            <a:ext cx="83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Test that the app response is supported by the context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328" name="Google Shape;2328;p251"/>
          <p:cNvCxnSpPr>
            <a:stCxn id="2329" idx="0"/>
            <a:endCxn id="2330" idx="2"/>
          </p:cNvCxnSpPr>
          <p:nvPr/>
        </p:nvCxnSpPr>
        <p:spPr>
          <a:xfrm rot="10800000">
            <a:off x="7034882" y="3994658"/>
            <a:ext cx="0" cy="64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1" name="Google Shape;2331;p251"/>
          <p:cNvCxnSpPr>
            <a:stCxn id="2332" idx="1"/>
            <a:endCxn id="2329" idx="3"/>
          </p:cNvCxnSpPr>
          <p:nvPr/>
        </p:nvCxnSpPr>
        <p:spPr>
          <a:xfrm rot="10800000">
            <a:off x="7363528" y="4736858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3" name="Google Shape;2333;p251"/>
          <p:cNvSpPr txBox="1"/>
          <p:nvPr/>
        </p:nvSpPr>
        <p:spPr>
          <a:xfrm>
            <a:off x="8325912" y="4091528"/>
            <a:ext cx="818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34" name="Google Shape;2334;p251"/>
          <p:cNvSpPr txBox="1"/>
          <p:nvPr/>
        </p:nvSpPr>
        <p:spPr>
          <a:xfrm>
            <a:off x="7128012" y="4835707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8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35" name="Google Shape;2335;p251"/>
          <p:cNvSpPr txBox="1"/>
          <p:nvPr/>
        </p:nvSpPr>
        <p:spPr>
          <a:xfrm>
            <a:off x="6359125" y="4091525"/>
            <a:ext cx="70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QA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30" name="Google Shape;2330;p251"/>
          <p:cNvSpPr/>
          <p:nvPr/>
        </p:nvSpPr>
        <p:spPr>
          <a:xfrm>
            <a:off x="6706382" y="3796609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2" name="Google Shape;2332;p251"/>
          <p:cNvSpPr/>
          <p:nvPr/>
        </p:nvSpPr>
        <p:spPr>
          <a:xfrm>
            <a:off x="8064928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9" name="Google Shape;2329;p251"/>
          <p:cNvSpPr/>
          <p:nvPr/>
        </p:nvSpPr>
        <p:spPr>
          <a:xfrm>
            <a:off x="6706382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36" name="Google Shape;2336;p251"/>
          <p:cNvGrpSpPr/>
          <p:nvPr/>
        </p:nvGrpSpPr>
        <p:grpSpPr>
          <a:xfrm>
            <a:off x="7579420" y="4176085"/>
            <a:ext cx="227603" cy="280280"/>
            <a:chOff x="4312875" y="2603801"/>
            <a:chExt cx="866400" cy="866400"/>
          </a:xfrm>
        </p:grpSpPr>
        <p:sp>
          <p:nvSpPr>
            <p:cNvPr id="2337" name="Google Shape;2337;p251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51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39" name="Google Shape;2339;p251"/>
          <p:cNvCxnSpPr>
            <a:stCxn id="2340" idx="2"/>
          </p:cNvCxnSpPr>
          <p:nvPr/>
        </p:nvCxnSpPr>
        <p:spPr>
          <a:xfrm>
            <a:off x="8393428" y="3994603"/>
            <a:ext cx="3900" cy="63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0" name="Google Shape;2340;p251"/>
          <p:cNvSpPr/>
          <p:nvPr/>
        </p:nvSpPr>
        <p:spPr>
          <a:xfrm>
            <a:off x="8064928" y="3796603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41" name="Google Shape;2341;p251"/>
          <p:cNvCxnSpPr>
            <a:stCxn id="2330" idx="3"/>
            <a:endCxn id="2340" idx="1"/>
          </p:cNvCxnSpPr>
          <p:nvPr/>
        </p:nvCxnSpPr>
        <p:spPr>
          <a:xfrm>
            <a:off x="7363382" y="3895609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2" name="Google Shape;2342;p251"/>
          <p:cNvSpPr txBox="1"/>
          <p:nvPr/>
        </p:nvSpPr>
        <p:spPr>
          <a:xfrm>
            <a:off x="7128029" y="3535726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Query Translation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43" name="Google Shape;2343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296" y="1519829"/>
            <a:ext cx="4359851" cy="28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252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Groundedness</a:t>
            </a:r>
            <a:endParaRPr/>
          </a:p>
        </p:txBody>
      </p:sp>
      <p:sp>
        <p:nvSpPr>
          <p:cNvPr id="2349" name="Google Shape;2349;p252"/>
          <p:cNvSpPr txBox="1"/>
          <p:nvPr/>
        </p:nvSpPr>
        <p:spPr>
          <a:xfrm>
            <a:off x="301500" y="1104325"/>
            <a:ext cx="83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Test that the app response is supported by the context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350" name="Google Shape;2350;p252"/>
          <p:cNvCxnSpPr>
            <a:stCxn id="2351" idx="0"/>
            <a:endCxn id="2352" idx="2"/>
          </p:cNvCxnSpPr>
          <p:nvPr/>
        </p:nvCxnSpPr>
        <p:spPr>
          <a:xfrm rot="10800000">
            <a:off x="7034882" y="3994658"/>
            <a:ext cx="0" cy="643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3" name="Google Shape;2353;p252"/>
          <p:cNvCxnSpPr>
            <a:stCxn id="2354" idx="1"/>
            <a:endCxn id="2351" idx="3"/>
          </p:cNvCxnSpPr>
          <p:nvPr/>
        </p:nvCxnSpPr>
        <p:spPr>
          <a:xfrm rot="10800000">
            <a:off x="7363528" y="4736858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5" name="Google Shape;2355;p252"/>
          <p:cNvSpPr txBox="1"/>
          <p:nvPr/>
        </p:nvSpPr>
        <p:spPr>
          <a:xfrm>
            <a:off x="8325912" y="4091528"/>
            <a:ext cx="818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56" name="Google Shape;2356;p252"/>
          <p:cNvSpPr txBox="1"/>
          <p:nvPr/>
        </p:nvSpPr>
        <p:spPr>
          <a:xfrm>
            <a:off x="7128012" y="4835707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8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57" name="Google Shape;2357;p252"/>
          <p:cNvSpPr txBox="1"/>
          <p:nvPr/>
        </p:nvSpPr>
        <p:spPr>
          <a:xfrm>
            <a:off x="6359125" y="4091525"/>
            <a:ext cx="70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QA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52" name="Google Shape;2352;p252"/>
          <p:cNvSpPr/>
          <p:nvPr/>
        </p:nvSpPr>
        <p:spPr>
          <a:xfrm>
            <a:off x="6706382" y="3796609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4" name="Google Shape;2354;p252"/>
          <p:cNvSpPr/>
          <p:nvPr/>
        </p:nvSpPr>
        <p:spPr>
          <a:xfrm>
            <a:off x="8064928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1" name="Google Shape;2351;p252"/>
          <p:cNvSpPr/>
          <p:nvPr/>
        </p:nvSpPr>
        <p:spPr>
          <a:xfrm>
            <a:off x="6706382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58" name="Google Shape;2358;p252"/>
          <p:cNvGrpSpPr/>
          <p:nvPr/>
        </p:nvGrpSpPr>
        <p:grpSpPr>
          <a:xfrm>
            <a:off x="7579420" y="4176085"/>
            <a:ext cx="227603" cy="280280"/>
            <a:chOff x="4312875" y="2603801"/>
            <a:chExt cx="866400" cy="866400"/>
          </a:xfrm>
        </p:grpSpPr>
        <p:sp>
          <p:nvSpPr>
            <p:cNvPr id="2359" name="Google Shape;2359;p252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52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61" name="Google Shape;2361;p252"/>
          <p:cNvCxnSpPr>
            <a:stCxn id="2362" idx="2"/>
          </p:cNvCxnSpPr>
          <p:nvPr/>
        </p:nvCxnSpPr>
        <p:spPr>
          <a:xfrm>
            <a:off x="8393428" y="3994603"/>
            <a:ext cx="3900" cy="63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2" name="Google Shape;2362;p252"/>
          <p:cNvSpPr/>
          <p:nvPr/>
        </p:nvSpPr>
        <p:spPr>
          <a:xfrm>
            <a:off x="8064928" y="3796603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63" name="Google Shape;2363;p252"/>
          <p:cNvCxnSpPr>
            <a:stCxn id="2352" idx="3"/>
            <a:endCxn id="2362" idx="1"/>
          </p:cNvCxnSpPr>
          <p:nvPr/>
        </p:nvCxnSpPr>
        <p:spPr>
          <a:xfrm>
            <a:off x="7363382" y="3895609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4" name="Google Shape;2364;p252"/>
          <p:cNvSpPr txBox="1"/>
          <p:nvPr/>
        </p:nvSpPr>
        <p:spPr>
          <a:xfrm>
            <a:off x="7128029" y="3535726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Query Translation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65" name="Google Shape;236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300" y="1474375"/>
            <a:ext cx="3739318" cy="31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253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1" name="Google Shape;2371;p253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Agents for Hallucinations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2" name="Google Shape;2372;p253"/>
          <p:cNvCxnSpPr>
            <a:stCxn id="2373" idx="0"/>
            <a:endCxn id="2374" idx="2"/>
          </p:cNvCxnSpPr>
          <p:nvPr/>
        </p:nvCxnSpPr>
        <p:spPr>
          <a:xfrm rot="10800000">
            <a:off x="2700595" y="2248108"/>
            <a:ext cx="0" cy="1493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5" name="Google Shape;2375;p253"/>
          <p:cNvCxnSpPr>
            <a:stCxn id="2376" idx="1"/>
            <a:endCxn id="2373" idx="3"/>
          </p:cNvCxnSpPr>
          <p:nvPr/>
        </p:nvCxnSpPr>
        <p:spPr>
          <a:xfrm rot="10800000">
            <a:off x="3562493" y="3971458"/>
            <a:ext cx="1839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7" name="Google Shape;2377;p253"/>
          <p:cNvSpPr txBox="1"/>
          <p:nvPr/>
        </p:nvSpPr>
        <p:spPr>
          <a:xfrm>
            <a:off x="1005550" y="2779425"/>
            <a:ext cx="1678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Answer Relevance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74" name="Google Shape;2374;p253"/>
          <p:cNvSpPr/>
          <p:nvPr/>
        </p:nvSpPr>
        <p:spPr>
          <a:xfrm>
            <a:off x="1838844" y="1788863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6" name="Google Shape;2376;p253"/>
          <p:cNvSpPr/>
          <p:nvPr/>
        </p:nvSpPr>
        <p:spPr>
          <a:xfrm>
            <a:off x="5402093" y="37418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3" name="Google Shape;2373;p253"/>
          <p:cNvSpPr/>
          <p:nvPr/>
        </p:nvSpPr>
        <p:spPr>
          <a:xfrm>
            <a:off x="1838845" y="37418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78" name="Google Shape;2378;p253"/>
          <p:cNvGrpSpPr/>
          <p:nvPr/>
        </p:nvGrpSpPr>
        <p:grpSpPr>
          <a:xfrm>
            <a:off x="4183750" y="2669657"/>
            <a:ext cx="596950" cy="650666"/>
            <a:chOff x="4312875" y="2603801"/>
            <a:chExt cx="866400" cy="866400"/>
          </a:xfrm>
        </p:grpSpPr>
        <p:sp>
          <p:nvSpPr>
            <p:cNvPr id="2379" name="Google Shape;2379;p253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53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81" name="Google Shape;2381;p253"/>
          <p:cNvCxnSpPr>
            <a:stCxn id="2382" idx="2"/>
          </p:cNvCxnSpPr>
          <p:nvPr/>
        </p:nvCxnSpPr>
        <p:spPr>
          <a:xfrm>
            <a:off x="6263844" y="2248150"/>
            <a:ext cx="9900" cy="1481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2" name="Google Shape;2382;p253"/>
          <p:cNvSpPr/>
          <p:nvPr/>
        </p:nvSpPr>
        <p:spPr>
          <a:xfrm>
            <a:off x="5402094" y="1788850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83" name="Google Shape;2383;p253"/>
          <p:cNvCxnSpPr>
            <a:stCxn id="2374" idx="3"/>
            <a:endCxn id="2382" idx="1"/>
          </p:cNvCxnSpPr>
          <p:nvPr/>
        </p:nvCxnSpPr>
        <p:spPr>
          <a:xfrm>
            <a:off x="3562344" y="2018513"/>
            <a:ext cx="18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254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Answer Relevance</a:t>
            </a:r>
            <a:endParaRPr/>
          </a:p>
        </p:txBody>
      </p:sp>
      <p:sp>
        <p:nvSpPr>
          <p:cNvPr id="2389" name="Google Shape;2389;p254"/>
          <p:cNvSpPr txBox="1"/>
          <p:nvPr/>
        </p:nvSpPr>
        <p:spPr>
          <a:xfrm>
            <a:off x="301500" y="1104325"/>
            <a:ext cx="83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Is the app’s response helpful?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390" name="Google Shape;2390;p254"/>
          <p:cNvCxnSpPr>
            <a:stCxn id="2391" idx="0"/>
            <a:endCxn id="2392" idx="2"/>
          </p:cNvCxnSpPr>
          <p:nvPr/>
        </p:nvCxnSpPr>
        <p:spPr>
          <a:xfrm rot="10800000">
            <a:off x="7034882" y="3994658"/>
            <a:ext cx="0" cy="64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3" name="Google Shape;2393;p254"/>
          <p:cNvCxnSpPr>
            <a:stCxn id="2394" idx="1"/>
            <a:endCxn id="2391" idx="3"/>
          </p:cNvCxnSpPr>
          <p:nvPr/>
        </p:nvCxnSpPr>
        <p:spPr>
          <a:xfrm rot="10800000">
            <a:off x="7363528" y="4736858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5" name="Google Shape;2395;p254"/>
          <p:cNvSpPr txBox="1"/>
          <p:nvPr/>
        </p:nvSpPr>
        <p:spPr>
          <a:xfrm>
            <a:off x="8325912" y="4091528"/>
            <a:ext cx="818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96" name="Google Shape;2396;p254"/>
          <p:cNvSpPr txBox="1"/>
          <p:nvPr/>
        </p:nvSpPr>
        <p:spPr>
          <a:xfrm>
            <a:off x="7128012" y="4835707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97" name="Google Shape;2397;p254"/>
          <p:cNvSpPr txBox="1"/>
          <p:nvPr/>
        </p:nvSpPr>
        <p:spPr>
          <a:xfrm>
            <a:off x="6359125" y="4091525"/>
            <a:ext cx="70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QA Relevance</a:t>
            </a:r>
            <a:endParaRPr sz="8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92" name="Google Shape;2392;p254"/>
          <p:cNvSpPr/>
          <p:nvPr/>
        </p:nvSpPr>
        <p:spPr>
          <a:xfrm>
            <a:off x="6706382" y="3796609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4" name="Google Shape;2394;p254"/>
          <p:cNvSpPr/>
          <p:nvPr/>
        </p:nvSpPr>
        <p:spPr>
          <a:xfrm>
            <a:off x="8064928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1" name="Google Shape;2391;p254"/>
          <p:cNvSpPr/>
          <p:nvPr/>
        </p:nvSpPr>
        <p:spPr>
          <a:xfrm>
            <a:off x="6706382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98" name="Google Shape;2398;p254"/>
          <p:cNvGrpSpPr/>
          <p:nvPr/>
        </p:nvGrpSpPr>
        <p:grpSpPr>
          <a:xfrm>
            <a:off x="7579420" y="4176085"/>
            <a:ext cx="227603" cy="280280"/>
            <a:chOff x="4312875" y="2603801"/>
            <a:chExt cx="866400" cy="866400"/>
          </a:xfrm>
        </p:grpSpPr>
        <p:sp>
          <p:nvSpPr>
            <p:cNvPr id="2399" name="Google Shape;2399;p254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54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01" name="Google Shape;2401;p254"/>
          <p:cNvCxnSpPr>
            <a:stCxn id="2402" idx="2"/>
          </p:cNvCxnSpPr>
          <p:nvPr/>
        </p:nvCxnSpPr>
        <p:spPr>
          <a:xfrm>
            <a:off x="8393428" y="3994603"/>
            <a:ext cx="3900" cy="63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2" name="Google Shape;2402;p254"/>
          <p:cNvSpPr/>
          <p:nvPr/>
        </p:nvSpPr>
        <p:spPr>
          <a:xfrm>
            <a:off x="8064928" y="3796603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03" name="Google Shape;2403;p254"/>
          <p:cNvCxnSpPr>
            <a:stCxn id="2392" idx="3"/>
            <a:endCxn id="2402" idx="1"/>
          </p:cNvCxnSpPr>
          <p:nvPr/>
        </p:nvCxnSpPr>
        <p:spPr>
          <a:xfrm>
            <a:off x="7363382" y="3895609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4" name="Google Shape;2404;p254"/>
          <p:cNvSpPr txBox="1"/>
          <p:nvPr/>
        </p:nvSpPr>
        <p:spPr>
          <a:xfrm>
            <a:off x="7128029" y="3535726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Query Translation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05" name="Google Shape;2405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3412"/>
            <a:ext cx="9143999" cy="141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25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Answer Relevance</a:t>
            </a:r>
            <a:endParaRPr/>
          </a:p>
        </p:txBody>
      </p:sp>
      <p:sp>
        <p:nvSpPr>
          <p:cNvPr id="2411" name="Google Shape;2411;p255"/>
          <p:cNvSpPr txBox="1"/>
          <p:nvPr/>
        </p:nvSpPr>
        <p:spPr>
          <a:xfrm>
            <a:off x="301500" y="1104325"/>
            <a:ext cx="838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Is the app’s response helpful?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412" name="Google Shape;2412;p255"/>
          <p:cNvCxnSpPr>
            <a:stCxn id="2413" idx="0"/>
            <a:endCxn id="2414" idx="2"/>
          </p:cNvCxnSpPr>
          <p:nvPr/>
        </p:nvCxnSpPr>
        <p:spPr>
          <a:xfrm rot="10800000">
            <a:off x="7034882" y="3994658"/>
            <a:ext cx="0" cy="64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5" name="Google Shape;2415;p255"/>
          <p:cNvCxnSpPr>
            <a:stCxn id="2416" idx="1"/>
            <a:endCxn id="2413" idx="3"/>
          </p:cNvCxnSpPr>
          <p:nvPr/>
        </p:nvCxnSpPr>
        <p:spPr>
          <a:xfrm rot="10800000">
            <a:off x="7363528" y="4736858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7" name="Google Shape;2417;p255"/>
          <p:cNvSpPr txBox="1"/>
          <p:nvPr/>
        </p:nvSpPr>
        <p:spPr>
          <a:xfrm>
            <a:off x="8325912" y="4091528"/>
            <a:ext cx="818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18" name="Google Shape;2418;p255"/>
          <p:cNvSpPr txBox="1"/>
          <p:nvPr/>
        </p:nvSpPr>
        <p:spPr>
          <a:xfrm>
            <a:off x="7128012" y="4835707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19" name="Google Shape;2419;p255"/>
          <p:cNvSpPr txBox="1"/>
          <p:nvPr/>
        </p:nvSpPr>
        <p:spPr>
          <a:xfrm>
            <a:off x="6359125" y="4091525"/>
            <a:ext cx="70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QA Relevance</a:t>
            </a:r>
            <a:endParaRPr sz="8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14" name="Google Shape;2414;p255"/>
          <p:cNvSpPr/>
          <p:nvPr/>
        </p:nvSpPr>
        <p:spPr>
          <a:xfrm>
            <a:off x="6706382" y="3796609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6" name="Google Shape;2416;p255"/>
          <p:cNvSpPr/>
          <p:nvPr/>
        </p:nvSpPr>
        <p:spPr>
          <a:xfrm>
            <a:off x="8064928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3" name="Google Shape;2413;p255"/>
          <p:cNvSpPr/>
          <p:nvPr/>
        </p:nvSpPr>
        <p:spPr>
          <a:xfrm>
            <a:off x="6706382" y="4637858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6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20" name="Google Shape;2420;p255"/>
          <p:cNvGrpSpPr/>
          <p:nvPr/>
        </p:nvGrpSpPr>
        <p:grpSpPr>
          <a:xfrm>
            <a:off x="7579420" y="4176085"/>
            <a:ext cx="227603" cy="280280"/>
            <a:chOff x="4312875" y="2603801"/>
            <a:chExt cx="866400" cy="866400"/>
          </a:xfrm>
        </p:grpSpPr>
        <p:sp>
          <p:nvSpPr>
            <p:cNvPr id="2421" name="Google Shape;2421;p255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55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23" name="Google Shape;2423;p255"/>
          <p:cNvCxnSpPr>
            <a:stCxn id="2424" idx="2"/>
          </p:cNvCxnSpPr>
          <p:nvPr/>
        </p:nvCxnSpPr>
        <p:spPr>
          <a:xfrm>
            <a:off x="8393428" y="3994603"/>
            <a:ext cx="3900" cy="6384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4" name="Google Shape;2424;p255"/>
          <p:cNvSpPr/>
          <p:nvPr/>
        </p:nvSpPr>
        <p:spPr>
          <a:xfrm>
            <a:off x="8064928" y="3796603"/>
            <a:ext cx="657000" cy="1980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25" name="Google Shape;2425;p255"/>
          <p:cNvCxnSpPr>
            <a:stCxn id="2414" idx="3"/>
            <a:endCxn id="2424" idx="1"/>
          </p:cNvCxnSpPr>
          <p:nvPr/>
        </p:nvCxnSpPr>
        <p:spPr>
          <a:xfrm>
            <a:off x="7363382" y="3895609"/>
            <a:ext cx="70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6" name="Google Shape;2426;p255"/>
          <p:cNvSpPr txBox="1"/>
          <p:nvPr/>
        </p:nvSpPr>
        <p:spPr>
          <a:xfrm>
            <a:off x="7128029" y="3535726"/>
            <a:ext cx="119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Query Translation</a:t>
            </a:r>
            <a:endParaRPr sz="8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427" name="Google Shape;2427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7894"/>
            <a:ext cx="9143999" cy="1447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256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Experimenting with data agents</a:t>
            </a:r>
            <a:endParaRPr/>
          </a:p>
        </p:txBody>
      </p:sp>
      <p:sp>
        <p:nvSpPr>
          <p:cNvPr id="2433" name="Google Shape;2433;p256"/>
          <p:cNvSpPr txBox="1"/>
          <p:nvPr/>
        </p:nvSpPr>
        <p:spPr>
          <a:xfrm>
            <a:off x="301500" y="1104325"/>
            <a:ext cx="8385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Data agents give more certainty to eval by testing throughout the application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500"/>
              <a:buFont typeface="Open Sans Light"/>
              <a:buChar char="●"/>
            </a:pPr>
            <a:r>
              <a:rPr lang="en" sz="1500">
                <a:latin typeface="Open Sans Light"/>
                <a:ea typeface="Open Sans Light"/>
                <a:cs typeface="Open Sans Light"/>
                <a:sym typeface="Open Sans Light"/>
              </a:rPr>
              <a:t>Thorough testing of LLM apps ensures groundedness</a:t>
            </a:r>
            <a:endParaRPr sz="1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434" name="Google Shape;2434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813" y="2102875"/>
            <a:ext cx="5070377" cy="2116783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p256"/>
          <p:cNvSpPr txBox="1"/>
          <p:nvPr/>
        </p:nvSpPr>
        <p:spPr>
          <a:xfrm>
            <a:off x="3325200" y="4460100"/>
            <a:ext cx="50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keys: </a:t>
            </a:r>
            <a:r>
              <a:rPr lang="en"/>
              <a:t>https://docs.developer.yelp.com/docs/yelp-platform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21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ReAct: HotpotQA example</a:t>
            </a:r>
            <a:endParaRPr sz="3300"/>
          </a:p>
        </p:txBody>
      </p:sp>
      <p:sp>
        <p:nvSpPr>
          <p:cNvPr id="1792" name="Google Shape;1792;p221"/>
          <p:cNvSpPr txBox="1"/>
          <p:nvPr/>
        </p:nvSpPr>
        <p:spPr>
          <a:xfrm>
            <a:off x="5991600" y="42852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https://react-lm.github.io/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3" name="Google Shape;1793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50111"/>
            <a:ext cx="8839204" cy="32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257"/>
          <p:cNvSpPr txBox="1"/>
          <p:nvPr>
            <p:ph idx="1" type="body"/>
          </p:nvPr>
        </p:nvSpPr>
        <p:spPr>
          <a:xfrm>
            <a:off x="509775" y="4411050"/>
            <a:ext cx="8229600" cy="55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LlamaIndex + TruLens LLM agent: build and evaluate</a:t>
            </a:r>
            <a:endParaRPr b="1" sz="2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2441" name="Google Shape;2441;p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875" y="169925"/>
            <a:ext cx="4106252" cy="410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258"/>
          <p:cNvSpPr txBox="1"/>
          <p:nvPr>
            <p:ph idx="12" type="sldNum"/>
          </p:nvPr>
        </p:nvSpPr>
        <p:spPr>
          <a:xfrm>
            <a:off x="8340659" y="47203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7" name="Google Shape;2447;p258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Agents for Hallucinations</a:t>
            </a:r>
            <a:endParaRPr/>
          </a:p>
        </p:txBody>
      </p:sp>
      <p:cxnSp>
        <p:nvCxnSpPr>
          <p:cNvPr id="2448" name="Google Shape;2448;p258"/>
          <p:cNvCxnSpPr>
            <a:stCxn id="2449" idx="0"/>
            <a:endCxn id="2450" idx="2"/>
          </p:cNvCxnSpPr>
          <p:nvPr/>
        </p:nvCxnSpPr>
        <p:spPr>
          <a:xfrm rot="10800000">
            <a:off x="2700595" y="2476708"/>
            <a:ext cx="0" cy="1493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1" name="Google Shape;2451;p258"/>
          <p:cNvCxnSpPr>
            <a:stCxn id="2452" idx="1"/>
            <a:endCxn id="2449" idx="3"/>
          </p:cNvCxnSpPr>
          <p:nvPr/>
        </p:nvCxnSpPr>
        <p:spPr>
          <a:xfrm rot="10800000">
            <a:off x="3562493" y="4200058"/>
            <a:ext cx="1839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0" name="Google Shape;2450;p258"/>
          <p:cNvSpPr/>
          <p:nvPr/>
        </p:nvSpPr>
        <p:spPr>
          <a:xfrm>
            <a:off x="1838844" y="2017463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2" name="Google Shape;2452;p258"/>
          <p:cNvSpPr/>
          <p:nvPr/>
        </p:nvSpPr>
        <p:spPr>
          <a:xfrm>
            <a:off x="5402093" y="39704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9" name="Google Shape;2449;p258"/>
          <p:cNvSpPr/>
          <p:nvPr/>
        </p:nvSpPr>
        <p:spPr>
          <a:xfrm>
            <a:off x="1838845" y="3970408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Response</a:t>
            </a:r>
            <a:endParaRPr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53" name="Google Shape;2453;p258"/>
          <p:cNvGrpSpPr/>
          <p:nvPr/>
        </p:nvGrpSpPr>
        <p:grpSpPr>
          <a:xfrm>
            <a:off x="4183750" y="2898257"/>
            <a:ext cx="596950" cy="650666"/>
            <a:chOff x="4312875" y="2603801"/>
            <a:chExt cx="866400" cy="866400"/>
          </a:xfrm>
        </p:grpSpPr>
        <p:sp>
          <p:nvSpPr>
            <p:cNvPr id="2454" name="Google Shape;2454;p258"/>
            <p:cNvSpPr/>
            <p:nvPr/>
          </p:nvSpPr>
          <p:spPr>
            <a:xfrm rot="2700000">
              <a:off x="4439756" y="2730683"/>
              <a:ext cx="612637" cy="612637"/>
            </a:xfrm>
            <a:prstGeom prst="blockArc">
              <a:avLst>
                <a:gd fmla="val 10800000" name="adj1"/>
                <a:gd fmla="val 7304022" name="adj2"/>
                <a:gd fmla="val 1269" name="adj3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58"/>
            <p:cNvSpPr/>
            <p:nvPr/>
          </p:nvSpPr>
          <p:spPr>
            <a:xfrm>
              <a:off x="4402225" y="2979975"/>
              <a:ext cx="132000" cy="114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56" name="Google Shape;2456;p258"/>
          <p:cNvCxnSpPr>
            <a:stCxn id="2457" idx="2"/>
          </p:cNvCxnSpPr>
          <p:nvPr/>
        </p:nvCxnSpPr>
        <p:spPr>
          <a:xfrm>
            <a:off x="6263844" y="2476750"/>
            <a:ext cx="9900" cy="14817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7" name="Google Shape;2457;p258"/>
          <p:cNvSpPr/>
          <p:nvPr/>
        </p:nvSpPr>
        <p:spPr>
          <a:xfrm>
            <a:off x="5402094" y="2017450"/>
            <a:ext cx="1723500" cy="459300"/>
          </a:xfrm>
          <a:prstGeom prst="roundRect">
            <a:avLst>
              <a:gd fmla="val 16667" name="adj"/>
            </a:avLst>
          </a:prstGeom>
          <a:solidFill>
            <a:srgbClr val="EDF2F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Agent</a:t>
            </a:r>
            <a:endParaRPr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58" name="Google Shape;2458;p258"/>
          <p:cNvCxnSpPr>
            <a:stCxn id="2450" idx="3"/>
            <a:endCxn id="2457" idx="1"/>
          </p:cNvCxnSpPr>
          <p:nvPr/>
        </p:nvCxnSpPr>
        <p:spPr>
          <a:xfrm>
            <a:off x="3562344" y="2247113"/>
            <a:ext cx="1839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9" name="Google Shape;2459;p258"/>
          <p:cNvSpPr txBox="1"/>
          <p:nvPr/>
        </p:nvSpPr>
        <p:spPr>
          <a:xfrm>
            <a:off x="2911437" y="1586384"/>
            <a:ext cx="31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Tool Selection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cxnSp>
        <p:nvCxnSpPr>
          <p:cNvPr id="2460" name="Google Shape;2460;p258"/>
          <p:cNvCxnSpPr/>
          <p:nvPr/>
        </p:nvCxnSpPr>
        <p:spPr>
          <a:xfrm>
            <a:off x="1149300" y="1240725"/>
            <a:ext cx="6845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1" name="Google Shape;2461;p258"/>
          <p:cNvSpPr txBox="1"/>
          <p:nvPr>
            <p:ph idx="1" type="subTitle"/>
          </p:nvPr>
        </p:nvSpPr>
        <p:spPr>
          <a:xfrm>
            <a:off x="3376800" y="930250"/>
            <a:ext cx="2390400" cy="609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Agent Quad</a:t>
            </a:r>
            <a:endParaRPr b="0" sz="2000">
              <a:solidFill>
                <a:schemeClr val="lt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62" name="Google Shape;2462;p258"/>
          <p:cNvSpPr txBox="1"/>
          <p:nvPr/>
        </p:nvSpPr>
        <p:spPr>
          <a:xfrm>
            <a:off x="6416251" y="3008025"/>
            <a:ext cx="21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Relevance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63" name="Google Shape;2463;p258"/>
          <p:cNvSpPr txBox="1"/>
          <p:nvPr/>
        </p:nvSpPr>
        <p:spPr>
          <a:xfrm>
            <a:off x="2944712" y="3743909"/>
            <a:ext cx="31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Groundedness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64" name="Google Shape;2464;p258"/>
          <p:cNvSpPr txBox="1"/>
          <p:nvPr/>
        </p:nvSpPr>
        <p:spPr>
          <a:xfrm>
            <a:off x="552650" y="3012850"/>
            <a:ext cx="199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Answer Relevance</a:t>
            </a:r>
            <a:endParaRPr sz="1600">
              <a:solidFill>
                <a:schemeClr val="accent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259"/>
          <p:cNvSpPr txBox="1"/>
          <p:nvPr>
            <p:ph idx="1" type="body"/>
          </p:nvPr>
        </p:nvSpPr>
        <p:spPr>
          <a:xfrm>
            <a:off x="457200" y="1028700"/>
            <a:ext cx="42039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 Post: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https://blog.llamaindex.ai/building-better-tools-for-llm-agents-f8c5a6714f11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Writing useful tool prompts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Make tools tolerant of partial/faulty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Prompt engineering error messages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Returning the right prompts for “POST”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Don’t overload agent with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Try </a:t>
            </a:r>
            <a:r>
              <a:rPr i="1" lang="en"/>
              <a:t>hierarchical</a:t>
            </a:r>
            <a:r>
              <a:rPr lang="en"/>
              <a:t> agent modeling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259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Agents</a:t>
            </a:r>
            <a:endParaRPr/>
          </a:p>
        </p:txBody>
      </p:sp>
      <p:pic>
        <p:nvPicPr>
          <p:cNvPr id="2471" name="Google Shape;2471;p259"/>
          <p:cNvPicPr preferRelativeResize="0"/>
          <p:nvPr/>
        </p:nvPicPr>
        <p:blipFill rotWithShape="1">
          <a:blip r:embed="rId4">
            <a:alphaModFix/>
          </a:blip>
          <a:srcRect b="0" l="4999" r="50000" t="0"/>
          <a:stretch/>
        </p:blipFill>
        <p:spPr>
          <a:xfrm>
            <a:off x="4872825" y="1218600"/>
            <a:ext cx="4106772" cy="38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260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us out</a:t>
            </a:r>
            <a:endParaRPr b="0" sz="4600">
              <a:solidFill>
                <a:srgbClr val="E0E0E0"/>
              </a:solidFill>
              <a:highlight>
                <a:srgbClr val="12121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7" name="Google Shape;2477;p260"/>
          <p:cNvGrpSpPr/>
          <p:nvPr/>
        </p:nvGrpSpPr>
        <p:grpSpPr>
          <a:xfrm>
            <a:off x="858200" y="3438225"/>
            <a:ext cx="3295550" cy="533700"/>
            <a:chOff x="3203300" y="2967850"/>
            <a:chExt cx="3295550" cy="533700"/>
          </a:xfrm>
        </p:grpSpPr>
        <p:sp>
          <p:nvSpPr>
            <p:cNvPr id="2478" name="Google Shape;2478;p260"/>
            <p:cNvSpPr/>
            <p:nvPr/>
          </p:nvSpPr>
          <p:spPr>
            <a:xfrm>
              <a:off x="3203350" y="2967850"/>
              <a:ext cx="3295500" cy="53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60"/>
            <p:cNvSpPr txBox="1"/>
            <p:nvPr/>
          </p:nvSpPr>
          <p:spPr>
            <a:xfrm>
              <a:off x="3203300" y="3025025"/>
              <a:ext cx="3295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TruEra LLM Observability Watchlist 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480" name="Google Shape;2480;p260"/>
          <p:cNvGrpSpPr/>
          <p:nvPr/>
        </p:nvGrpSpPr>
        <p:grpSpPr>
          <a:xfrm>
            <a:off x="4458543" y="3438225"/>
            <a:ext cx="3971650" cy="533700"/>
            <a:chOff x="3035944" y="2954175"/>
            <a:chExt cx="3386179" cy="533700"/>
          </a:xfrm>
        </p:grpSpPr>
        <p:sp>
          <p:nvSpPr>
            <p:cNvPr id="2481" name="Google Shape;2481;p260"/>
            <p:cNvSpPr/>
            <p:nvPr/>
          </p:nvSpPr>
          <p:spPr>
            <a:xfrm>
              <a:off x="3035944" y="2954175"/>
              <a:ext cx="3295500" cy="53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60"/>
            <p:cNvSpPr txBox="1"/>
            <p:nvPr/>
          </p:nvSpPr>
          <p:spPr>
            <a:xfrm>
              <a:off x="3680124" y="3013275"/>
              <a:ext cx="2742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github.com/jerryjliu/llama_index</a:t>
              </a:r>
              <a:endParaRPr sz="15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483" name="Google Shape;2483;p2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58176" y="3025078"/>
              <a:ext cx="334129" cy="391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4" name="Google Shape;2484;p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588" y="956638"/>
            <a:ext cx="2295575" cy="22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3000" y="1142650"/>
            <a:ext cx="2143175" cy="21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222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AutoGPT </a:t>
            </a:r>
            <a:endParaRPr/>
          </a:p>
        </p:txBody>
      </p:sp>
      <p:pic>
        <p:nvPicPr>
          <p:cNvPr id="1799" name="Google Shape;1799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2511"/>
            <a:ext cx="8839204" cy="535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222"/>
          <p:cNvSpPr txBox="1"/>
          <p:nvPr/>
        </p:nvSpPr>
        <p:spPr>
          <a:xfrm>
            <a:off x="330100" y="4739875"/>
            <a:ext cx="331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https://lablab.ai/event/autogpt-arena-hacks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801" name="Google Shape;1801;p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00" y="1613900"/>
            <a:ext cx="4771277" cy="302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222"/>
          <p:cNvSpPr/>
          <p:nvPr/>
        </p:nvSpPr>
        <p:spPr>
          <a:xfrm>
            <a:off x="5998850" y="2109825"/>
            <a:ext cx="2612700" cy="2029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Limitations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Wrong tool selection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Infinite loops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Hallucinations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223"/>
          <p:cNvSpPr txBox="1"/>
          <p:nvPr>
            <p:ph idx="4294967295" type="title"/>
          </p:nvPr>
        </p:nvSpPr>
        <p:spPr>
          <a:xfrm>
            <a:off x="347476" y="417550"/>
            <a:ext cx="90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of AI agents are possible</a:t>
            </a:r>
            <a:endParaRPr/>
          </a:p>
        </p:txBody>
      </p:sp>
      <p:sp>
        <p:nvSpPr>
          <p:cNvPr id="1808" name="Google Shape;1808;p223"/>
          <p:cNvSpPr/>
          <p:nvPr/>
        </p:nvSpPr>
        <p:spPr>
          <a:xfrm>
            <a:off x="412850" y="2704425"/>
            <a:ext cx="84012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223"/>
          <p:cNvSpPr txBox="1"/>
          <p:nvPr/>
        </p:nvSpPr>
        <p:spPr>
          <a:xfrm>
            <a:off x="6219400" y="2935425"/>
            <a:ext cx="2976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gents that can take action in real world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Book plane tickets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Scheduling appointment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Order doordash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0" name="Google Shape;1810;p223"/>
          <p:cNvSpPr txBox="1"/>
          <p:nvPr/>
        </p:nvSpPr>
        <p:spPr>
          <a:xfrm>
            <a:off x="412850" y="3089325"/>
            <a:ext cx="28932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Specialized Data Agents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Similar to retrieval from vector store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But with access to real-time information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1" name="Google Shape;1811;p223"/>
          <p:cNvSpPr txBox="1"/>
          <p:nvPr/>
        </p:nvSpPr>
        <p:spPr>
          <a:xfrm>
            <a:off x="3375450" y="1437113"/>
            <a:ext cx="260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General Data Agents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Access to more than one tool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Can accomplish a wider range of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tasks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24"/>
          <p:cNvSpPr txBox="1"/>
          <p:nvPr>
            <p:ph idx="4294967295" type="title"/>
          </p:nvPr>
        </p:nvSpPr>
        <p:spPr>
          <a:xfrm>
            <a:off x="347476" y="417550"/>
            <a:ext cx="90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of AI agents are possible</a:t>
            </a:r>
            <a:endParaRPr/>
          </a:p>
        </p:txBody>
      </p:sp>
      <p:sp>
        <p:nvSpPr>
          <p:cNvPr id="1817" name="Google Shape;1817;p224"/>
          <p:cNvSpPr/>
          <p:nvPr/>
        </p:nvSpPr>
        <p:spPr>
          <a:xfrm>
            <a:off x="412850" y="2704425"/>
            <a:ext cx="8401200" cy="2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224"/>
          <p:cNvSpPr txBox="1"/>
          <p:nvPr/>
        </p:nvSpPr>
        <p:spPr>
          <a:xfrm>
            <a:off x="6219400" y="2935425"/>
            <a:ext cx="2976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Agents that can take action in real world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Book plane tickets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Create calendar invites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9" name="Google Shape;1819;p224"/>
          <p:cNvSpPr txBox="1"/>
          <p:nvPr/>
        </p:nvSpPr>
        <p:spPr>
          <a:xfrm>
            <a:off x="412850" y="3089325"/>
            <a:ext cx="4209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Specialized Data Agents</a:t>
            </a:r>
            <a:endParaRPr b="1"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Similar to retrieval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access to real-time information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0" name="Google Shape;1820;p224"/>
          <p:cNvSpPr txBox="1"/>
          <p:nvPr/>
        </p:nvSpPr>
        <p:spPr>
          <a:xfrm>
            <a:off x="3375450" y="1437113"/>
            <a:ext cx="2609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General Data Agents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Access to more than one tool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Can accomplish a wider range of tasks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613" y="807038"/>
            <a:ext cx="2594774" cy="25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225"/>
          <p:cNvSpPr txBox="1"/>
          <p:nvPr>
            <p:ph type="title"/>
          </p:nvPr>
        </p:nvSpPr>
        <p:spPr>
          <a:xfrm>
            <a:off x="347472" y="417550"/>
            <a:ext cx="73059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us out</a:t>
            </a:r>
            <a:endParaRPr b="0" sz="4600">
              <a:solidFill>
                <a:srgbClr val="E0E0E0"/>
              </a:solidFill>
              <a:highlight>
                <a:srgbClr val="12121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7" name="Google Shape;1827;p225"/>
          <p:cNvGrpSpPr/>
          <p:nvPr/>
        </p:nvGrpSpPr>
        <p:grpSpPr>
          <a:xfrm>
            <a:off x="858250" y="3438225"/>
            <a:ext cx="3295500" cy="533700"/>
            <a:chOff x="3203350" y="2967850"/>
            <a:chExt cx="3295500" cy="533700"/>
          </a:xfrm>
        </p:grpSpPr>
        <p:sp>
          <p:nvSpPr>
            <p:cNvPr id="1828" name="Google Shape;1828;p225"/>
            <p:cNvSpPr/>
            <p:nvPr/>
          </p:nvSpPr>
          <p:spPr>
            <a:xfrm>
              <a:off x="3203350" y="2967850"/>
              <a:ext cx="3295500" cy="53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25"/>
            <p:cNvSpPr txBox="1"/>
            <p:nvPr/>
          </p:nvSpPr>
          <p:spPr>
            <a:xfrm>
              <a:off x="3756750" y="3025025"/>
              <a:ext cx="2742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github.com/truera/trulens</a:t>
              </a:r>
              <a:endParaRPr sz="15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830" name="Google Shape;1830;p2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0375" y="3036828"/>
              <a:ext cx="391900" cy="391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1" name="Google Shape;1831;p225"/>
          <p:cNvSpPr/>
          <p:nvPr/>
        </p:nvSpPr>
        <p:spPr>
          <a:xfrm>
            <a:off x="777350" y="4090050"/>
            <a:ext cx="7631100" cy="699600"/>
          </a:xfrm>
          <a:prstGeom prst="roundRect">
            <a:avLst>
              <a:gd fmla="val 1309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Give us a star!</a:t>
            </a:r>
            <a:r>
              <a:rPr lang="en" sz="19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Request a feature and contribute, too! </a:t>
            </a:r>
            <a:endParaRPr sz="19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1832" name="Google Shape;1832;p225"/>
          <p:cNvGrpSpPr/>
          <p:nvPr/>
        </p:nvGrpSpPr>
        <p:grpSpPr>
          <a:xfrm>
            <a:off x="4458543" y="3438225"/>
            <a:ext cx="4117127" cy="533700"/>
            <a:chOff x="3035944" y="2954175"/>
            <a:chExt cx="3510211" cy="533700"/>
          </a:xfrm>
        </p:grpSpPr>
        <p:sp>
          <p:nvSpPr>
            <p:cNvPr id="1833" name="Google Shape;1833;p225"/>
            <p:cNvSpPr/>
            <p:nvPr/>
          </p:nvSpPr>
          <p:spPr>
            <a:xfrm>
              <a:off x="3035944" y="2954175"/>
              <a:ext cx="3295500" cy="533700"/>
            </a:xfrm>
            <a:prstGeom prst="roundRect">
              <a:avLst>
                <a:gd fmla="val 16667" name="adj"/>
              </a:avLst>
            </a:prstGeom>
            <a:solidFill>
              <a:srgbClr val="E0F1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25"/>
            <p:cNvSpPr txBox="1"/>
            <p:nvPr/>
          </p:nvSpPr>
          <p:spPr>
            <a:xfrm>
              <a:off x="3615156" y="3013275"/>
              <a:ext cx="2931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Open Sans"/>
                  <a:ea typeface="Open Sans"/>
                  <a:cs typeface="Open Sans"/>
                  <a:sym typeface="Open Sans"/>
                </a:rPr>
                <a:t>github.com/run-llama/llama_index</a:t>
              </a:r>
              <a:endParaRPr sz="15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835" name="Google Shape;1835;p2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58176" y="3025078"/>
              <a:ext cx="334129" cy="391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6" name="Google Shape;1836;p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588" y="956638"/>
            <a:ext cx="2295575" cy="22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226"/>
          <p:cNvSpPr txBox="1"/>
          <p:nvPr>
            <p:ph type="title"/>
          </p:nvPr>
        </p:nvSpPr>
        <p:spPr>
          <a:xfrm>
            <a:off x="457200" y="344311"/>
            <a:ext cx="7608300" cy="35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Building and Evaluating Advanced RAG Applications</a:t>
            </a:r>
            <a:endParaRPr sz="2400"/>
          </a:p>
        </p:txBody>
      </p:sp>
      <p:pic>
        <p:nvPicPr>
          <p:cNvPr id="1842" name="Google Shape;1842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0100"/>
            <a:ext cx="8851077" cy="412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758" y="850101"/>
            <a:ext cx="1978726" cy="19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ruEra">
  <a:themeElements>
    <a:clrScheme name="Simple Light">
      <a:dk1>
        <a:srgbClr val="0A2C37"/>
      </a:dk1>
      <a:lt1>
        <a:srgbClr val="FFFFFF"/>
      </a:lt1>
      <a:dk2>
        <a:srgbClr val="2D736D"/>
      </a:dk2>
      <a:lt2>
        <a:srgbClr val="757575"/>
      </a:lt2>
      <a:accent1>
        <a:srgbClr val="FAC971"/>
      </a:accent1>
      <a:accent2>
        <a:srgbClr val="F6D881"/>
      </a:accent2>
      <a:accent3>
        <a:srgbClr val="E9F2F1"/>
      </a:accent3>
      <a:accent4>
        <a:srgbClr val="D3E5E4"/>
      </a:accent4>
      <a:accent5>
        <a:srgbClr val="6198B9"/>
      </a:accent5>
      <a:accent6>
        <a:srgbClr val="E77956"/>
      </a:accent6>
      <a:hlink>
        <a:srgbClr val="2D73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uEra">
  <a:themeElements>
    <a:clrScheme name="Simple Light">
      <a:dk1>
        <a:srgbClr val="0A2C37"/>
      </a:dk1>
      <a:lt1>
        <a:srgbClr val="FFFFFF"/>
      </a:lt1>
      <a:dk2>
        <a:srgbClr val="2D736D"/>
      </a:dk2>
      <a:lt2>
        <a:srgbClr val="757575"/>
      </a:lt2>
      <a:accent1>
        <a:srgbClr val="FAC971"/>
      </a:accent1>
      <a:accent2>
        <a:srgbClr val="F6D881"/>
      </a:accent2>
      <a:accent3>
        <a:srgbClr val="E9F2F1"/>
      </a:accent3>
      <a:accent4>
        <a:srgbClr val="D3E5E4"/>
      </a:accent4>
      <a:accent5>
        <a:srgbClr val="6198B9"/>
      </a:accent5>
      <a:accent6>
        <a:srgbClr val="E77956"/>
      </a:accent6>
      <a:hlink>
        <a:srgbClr val="2D73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ruEra">
  <a:themeElements>
    <a:clrScheme name="Simple Light">
      <a:dk1>
        <a:srgbClr val="0A2C37"/>
      </a:dk1>
      <a:lt1>
        <a:srgbClr val="FFFFFF"/>
      </a:lt1>
      <a:dk2>
        <a:srgbClr val="2D736D"/>
      </a:dk2>
      <a:lt2>
        <a:srgbClr val="757575"/>
      </a:lt2>
      <a:accent1>
        <a:srgbClr val="FAC971"/>
      </a:accent1>
      <a:accent2>
        <a:srgbClr val="F6D881"/>
      </a:accent2>
      <a:accent3>
        <a:srgbClr val="E9F2F1"/>
      </a:accent3>
      <a:accent4>
        <a:srgbClr val="D3E5E4"/>
      </a:accent4>
      <a:accent5>
        <a:srgbClr val="6198B9"/>
      </a:accent5>
      <a:accent6>
        <a:srgbClr val="E77956"/>
      </a:accent6>
      <a:hlink>
        <a:srgbClr val="2D73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ruEra">
  <a:themeElements>
    <a:clrScheme name="Simple Light">
      <a:dk1>
        <a:srgbClr val="0A2C37"/>
      </a:dk1>
      <a:lt1>
        <a:srgbClr val="FFFFFF"/>
      </a:lt1>
      <a:dk2>
        <a:srgbClr val="2D736D"/>
      </a:dk2>
      <a:lt2>
        <a:srgbClr val="757575"/>
      </a:lt2>
      <a:accent1>
        <a:srgbClr val="FAC971"/>
      </a:accent1>
      <a:accent2>
        <a:srgbClr val="F6D881"/>
      </a:accent2>
      <a:accent3>
        <a:srgbClr val="E9F2F1"/>
      </a:accent3>
      <a:accent4>
        <a:srgbClr val="D3E5E4"/>
      </a:accent4>
      <a:accent5>
        <a:srgbClr val="6198B9"/>
      </a:accent5>
      <a:accent6>
        <a:srgbClr val="E77956"/>
      </a:accent6>
      <a:hlink>
        <a:srgbClr val="2D73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ruEra">
  <a:themeElements>
    <a:clrScheme name="Simple Light">
      <a:dk1>
        <a:srgbClr val="0A2C37"/>
      </a:dk1>
      <a:lt1>
        <a:srgbClr val="FFFFFF"/>
      </a:lt1>
      <a:dk2>
        <a:srgbClr val="2D736D"/>
      </a:dk2>
      <a:lt2>
        <a:srgbClr val="757575"/>
      </a:lt2>
      <a:accent1>
        <a:srgbClr val="FAC971"/>
      </a:accent1>
      <a:accent2>
        <a:srgbClr val="F6D881"/>
      </a:accent2>
      <a:accent3>
        <a:srgbClr val="E9F2F1"/>
      </a:accent3>
      <a:accent4>
        <a:srgbClr val="D3E5E4"/>
      </a:accent4>
      <a:accent5>
        <a:srgbClr val="6198B9"/>
      </a:accent5>
      <a:accent6>
        <a:srgbClr val="E77956"/>
      </a:accent6>
      <a:hlink>
        <a:srgbClr val="2D73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